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5"/>
  </p:notesMasterIdLst>
  <p:sldIdLst>
    <p:sldId id="256" r:id="rId2"/>
    <p:sldId id="257" r:id="rId3"/>
    <p:sldId id="262" r:id="rId4"/>
    <p:sldId id="315" r:id="rId5"/>
    <p:sldId id="317" r:id="rId6"/>
    <p:sldId id="284" r:id="rId7"/>
    <p:sldId id="318" r:id="rId8"/>
    <p:sldId id="319" r:id="rId9"/>
    <p:sldId id="285" r:id="rId10"/>
    <p:sldId id="307" r:id="rId11"/>
    <p:sldId id="303" r:id="rId12"/>
    <p:sldId id="273" r:id="rId13"/>
    <p:sldId id="313" r:id="rId14"/>
    <p:sldId id="323" r:id="rId15"/>
    <p:sldId id="287" r:id="rId16"/>
    <p:sldId id="288" r:id="rId17"/>
    <p:sldId id="312" r:id="rId18"/>
    <p:sldId id="299" r:id="rId19"/>
    <p:sldId id="267" r:id="rId20"/>
    <p:sldId id="308" r:id="rId21"/>
    <p:sldId id="320" r:id="rId22"/>
    <p:sldId id="261" r:id="rId23"/>
    <p:sldId id="29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49CDE4-35B2-4B10-BEFA-D51A2C2C7BF4}">
          <p14:sldIdLst>
            <p14:sldId id="256"/>
            <p14:sldId id="257"/>
            <p14:sldId id="262"/>
            <p14:sldId id="315"/>
            <p14:sldId id="317"/>
            <p14:sldId id="284"/>
            <p14:sldId id="318"/>
            <p14:sldId id="319"/>
            <p14:sldId id="285"/>
            <p14:sldId id="307"/>
            <p14:sldId id="303"/>
            <p14:sldId id="273"/>
            <p14:sldId id="313"/>
            <p14:sldId id="323"/>
            <p14:sldId id="287"/>
            <p14:sldId id="288"/>
            <p14:sldId id="312"/>
            <p14:sldId id="299"/>
            <p14:sldId id="267"/>
            <p14:sldId id="308"/>
            <p14:sldId id="320"/>
            <p14:sldId id="261"/>
            <p14:sldId id="2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DFC4E6"/>
    <a:srgbClr val="CCCCFF"/>
    <a:srgbClr val="FFCCFF"/>
    <a:srgbClr val="99CCFF"/>
    <a:srgbClr val="EF9747"/>
    <a:srgbClr val="CAB9DB"/>
    <a:srgbClr val="FFFFFF"/>
    <a:srgbClr val="FFAC33"/>
    <a:srgbClr val="FF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86435-A5CB-4C78-A4CD-A9C735356683}" v="1" dt="2020-07-22T10:14:05.882"/>
    <p1510:client id="{101A2F81-59BF-4725-ACA2-E45CF7D86B5C}" v="51" dt="2020-07-15T16:08:52.584"/>
    <p1510:client id="{18172B0A-9F64-4016-BD5B-9FC677AB9C08}" v="24" dt="2020-07-02T07:54:21.011"/>
    <p1510:client id="{2E6D32F8-BFC1-4299-97B9-731BB54359C3}" v="21" dt="2020-07-01T13:59:39.330"/>
    <p1510:client id="{4A376133-281B-437A-B7CB-253917ED52A8}" v="1147" dt="2020-07-23T10:58:32.048"/>
    <p1510:client id="{5FE5F9AB-8B2C-4555-ABF4-181652723179}" v="43" dt="2020-06-29T12:56:45.576"/>
    <p1510:client id="{6D1F248A-BE74-4C51-BB1B-98E3FB984F8B}" v="12" dt="2020-07-01T10:49:41.089"/>
    <p1510:client id="{7C461E4B-8A19-405B-975B-B261895E0A7D}" v="487" dt="2020-06-24T12:19:02.076"/>
    <p1510:client id="{887ED719-0F0C-4248-B405-BFD1F7CDB26C}" v="417" dt="2020-07-15T16:05:40.748"/>
    <p1510:client id="{A5FE4766-07CA-46F4-AA6E-7DE0C7CDF7E5}" v="218" dt="2020-06-22T11:11:54.271"/>
    <p1510:client id="{A7B2CEB2-1A8E-41C4-AE7E-276FCE79F9B7}" v="527" dt="2020-06-19T11:44:28.998"/>
    <p1510:client id="{B07FB420-2F52-4DEB-87E3-9575F8FD9042}" v="6" dt="2020-07-15T14:14:59.850"/>
    <p1510:client id="{E6A8B634-A62E-480C-8CE2-A2591DC26556}" v="30" dt="2020-06-22T13:20:56.700"/>
    <p1510:client id="{F731967A-FDDB-44A3-BB8C-C0B8BEB3362D}" v="18" dt="2020-07-15T14:02:53.151"/>
    <p1510:client id="{FD03153F-0D37-459F-9F1A-333D143FE1FB}" v="10" dt="2020-07-15T13:58:53.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71" autoAdjust="0"/>
  </p:normalViewPr>
  <p:slideViewPr>
    <p:cSldViewPr snapToGrid="0">
      <p:cViewPr varScale="1">
        <p:scale>
          <a:sx n="92" d="100"/>
          <a:sy n="92" d="100"/>
        </p:scale>
        <p:origin x="12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731967A-FDDB-44A3-BB8C-C0B8BEB3362D}"/>
    <pc:docChg chg="modSld">
      <pc:chgData name="" userId="" providerId="" clId="Web-{F731967A-FDDB-44A3-BB8C-C0B8BEB3362D}" dt="2020-07-15T14:02:34.838" v="1" actId="20577"/>
      <pc:docMkLst>
        <pc:docMk/>
      </pc:docMkLst>
      <pc:sldChg chg="modSp">
        <pc:chgData name="" userId="" providerId="" clId="Web-{F731967A-FDDB-44A3-BB8C-C0B8BEB3362D}" dt="2020-07-15T14:02:34.838" v="0" actId="20577"/>
        <pc:sldMkLst>
          <pc:docMk/>
          <pc:sldMk cId="3251860160" sldId="256"/>
        </pc:sldMkLst>
        <pc:spChg chg="mod">
          <ac:chgData name="" userId="" providerId="" clId="Web-{F731967A-FDDB-44A3-BB8C-C0B8BEB3362D}" dt="2020-07-15T14:02:34.838" v="0" actId="20577"/>
          <ac:spMkLst>
            <pc:docMk/>
            <pc:sldMk cId="3251860160" sldId="256"/>
            <ac:spMk id="2" creationId="{00000000-0000-0000-0000-000000000000}"/>
          </ac:spMkLst>
        </pc:spChg>
      </pc:sldChg>
    </pc:docChg>
  </pc:docChgLst>
  <pc:docChgLst>
    <pc:chgData name="Parkes Bethany (RRE) MPFT" userId="S::bethany.parkes@mpft.nhs.uk::2f8f77b5-e9f7-451f-8973-84a5772d17ee" providerId="AD" clId="Web-{7C461E4B-8A19-405B-975B-B261895E0A7D}"/>
    <pc:docChg chg="addSld modSld">
      <pc:chgData name="Parkes Bethany (RRE) MPFT" userId="S::bethany.parkes@mpft.nhs.uk::2f8f77b5-e9f7-451f-8973-84a5772d17ee" providerId="AD" clId="Web-{7C461E4B-8A19-405B-975B-B261895E0A7D}" dt="2020-06-24T12:19:02.076" v="485" actId="20577"/>
      <pc:docMkLst>
        <pc:docMk/>
      </pc:docMkLst>
      <pc:sldChg chg="modSp new">
        <pc:chgData name="Parkes Bethany (RRE) MPFT" userId="S::bethany.parkes@mpft.nhs.uk::2f8f77b5-e9f7-451f-8973-84a5772d17ee" providerId="AD" clId="Web-{7C461E4B-8A19-405B-975B-B261895E0A7D}" dt="2020-06-24T12:19:02.076" v="484" actId="20577"/>
        <pc:sldMkLst>
          <pc:docMk/>
          <pc:sldMk cId="841471714" sldId="301"/>
        </pc:sldMkLst>
        <pc:spChg chg="mod">
          <ac:chgData name="Parkes Bethany (RRE) MPFT" userId="S::bethany.parkes@mpft.nhs.uk::2f8f77b5-e9f7-451f-8973-84a5772d17ee" providerId="AD" clId="Web-{7C461E4B-8A19-405B-975B-B261895E0A7D}" dt="2020-06-24T12:16:56.202" v="12" actId="20577"/>
          <ac:spMkLst>
            <pc:docMk/>
            <pc:sldMk cId="841471714" sldId="301"/>
            <ac:spMk id="2" creationId="{6D881560-D053-41BE-B622-EC13B1825998}"/>
          </ac:spMkLst>
        </pc:spChg>
        <pc:spChg chg="mod">
          <ac:chgData name="Parkes Bethany (RRE) MPFT" userId="S::bethany.parkes@mpft.nhs.uk::2f8f77b5-e9f7-451f-8973-84a5772d17ee" providerId="AD" clId="Web-{7C461E4B-8A19-405B-975B-B261895E0A7D}" dt="2020-06-24T12:19:02.076" v="484" actId="20577"/>
          <ac:spMkLst>
            <pc:docMk/>
            <pc:sldMk cId="841471714" sldId="301"/>
            <ac:spMk id="3" creationId="{5FD38E13-F0AF-4352-BA54-05822150A5D6}"/>
          </ac:spMkLst>
        </pc:spChg>
      </pc:sldChg>
    </pc:docChg>
  </pc:docChgLst>
  <pc:docChgLst>
    <pc:chgData name="Parkes Bethany (RRE) MPFT" userId="S::bethany.parkes@mpft.nhs.uk::2f8f77b5-e9f7-451f-8973-84a5772d17ee" providerId="AD" clId="Web-{2E6D32F8-BFC1-4299-97B9-731BB54359C3}"/>
    <pc:docChg chg="modSld">
      <pc:chgData name="Parkes Bethany (RRE) MPFT" userId="S::bethany.parkes@mpft.nhs.uk::2f8f77b5-e9f7-451f-8973-84a5772d17ee" providerId="AD" clId="Web-{2E6D32F8-BFC1-4299-97B9-731BB54359C3}" dt="2020-07-01T13:59:39.330" v="19" actId="20577"/>
      <pc:docMkLst>
        <pc:docMk/>
      </pc:docMkLst>
      <pc:sldChg chg="addSp modSp">
        <pc:chgData name="Parkes Bethany (RRE) MPFT" userId="S::bethany.parkes@mpft.nhs.uk::2f8f77b5-e9f7-451f-8973-84a5772d17ee" providerId="AD" clId="Web-{2E6D32F8-BFC1-4299-97B9-731BB54359C3}" dt="2020-07-01T13:59:39.330" v="19" actId="20577"/>
        <pc:sldMkLst>
          <pc:docMk/>
          <pc:sldMk cId="3251860160" sldId="256"/>
        </pc:sldMkLst>
        <pc:spChg chg="add mod">
          <ac:chgData name="Parkes Bethany (RRE) MPFT" userId="S::bethany.parkes@mpft.nhs.uk::2f8f77b5-e9f7-451f-8973-84a5772d17ee" providerId="AD" clId="Web-{2E6D32F8-BFC1-4299-97B9-731BB54359C3}" dt="2020-07-01T13:59:39.330" v="19" actId="20577"/>
          <ac:spMkLst>
            <pc:docMk/>
            <pc:sldMk cId="3251860160" sldId="256"/>
            <ac:spMk id="3" creationId="{6DE267B7-9786-4217-AF77-5E6F45D14691}"/>
          </ac:spMkLst>
        </pc:spChg>
      </pc:sldChg>
    </pc:docChg>
  </pc:docChgLst>
  <pc:docChgLst>
    <pc:chgData name="Dineley Gemma (RRE) MPFT" userId="S::gemma.dineley@mpft.nhs.uk::21548046-10aa-45f3-8006-900069334120" providerId="AD" clId="Web-{4A376133-281B-437A-B7CB-253917ED52A8}"/>
    <pc:docChg chg="addSld modSld sldOrd modSection">
      <pc:chgData name="Dineley Gemma (RRE) MPFT" userId="S::gemma.dineley@mpft.nhs.uk::21548046-10aa-45f3-8006-900069334120" providerId="AD" clId="Web-{4A376133-281B-437A-B7CB-253917ED52A8}" dt="2020-07-23T10:58:32.048" v="1144" actId="1076"/>
      <pc:docMkLst>
        <pc:docMk/>
      </pc:docMkLst>
      <pc:sldChg chg="ord">
        <pc:chgData name="Dineley Gemma (RRE) MPFT" userId="S::gemma.dineley@mpft.nhs.uk::21548046-10aa-45f3-8006-900069334120" providerId="AD" clId="Web-{4A376133-281B-437A-B7CB-253917ED52A8}" dt="2020-07-23T10:40:50.285" v="1"/>
        <pc:sldMkLst>
          <pc:docMk/>
          <pc:sldMk cId="826159326" sldId="287"/>
        </pc:sldMkLst>
      </pc:sldChg>
      <pc:sldChg chg="addSp delSp modSp new mod setBg">
        <pc:chgData name="Dineley Gemma (RRE) MPFT" userId="S::gemma.dineley@mpft.nhs.uk::21548046-10aa-45f3-8006-900069334120" providerId="AD" clId="Web-{4A376133-281B-437A-B7CB-253917ED52A8}" dt="2020-07-23T10:56:56.342" v="1130" actId="20577"/>
        <pc:sldMkLst>
          <pc:docMk/>
          <pc:sldMk cId="3596404769" sldId="323"/>
        </pc:sldMkLst>
        <pc:spChg chg="mod">
          <ac:chgData name="Dineley Gemma (RRE) MPFT" userId="S::gemma.dineley@mpft.nhs.uk::21548046-10aa-45f3-8006-900069334120" providerId="AD" clId="Web-{4A376133-281B-437A-B7CB-253917ED52A8}" dt="2020-07-23T10:56:48.576" v="1123" actId="1076"/>
          <ac:spMkLst>
            <pc:docMk/>
            <pc:sldMk cId="3596404769" sldId="323"/>
            <ac:spMk id="2" creationId="{576C692E-D3AF-48E3-9D8C-4C41D7611740}"/>
          </ac:spMkLst>
        </pc:spChg>
        <pc:spChg chg="mod ord">
          <ac:chgData name="Dineley Gemma (RRE) MPFT" userId="S::gemma.dineley@mpft.nhs.uk::21548046-10aa-45f3-8006-900069334120" providerId="AD" clId="Web-{4A376133-281B-437A-B7CB-253917ED52A8}" dt="2020-07-23T10:56:56.342" v="1130" actId="20577"/>
          <ac:spMkLst>
            <pc:docMk/>
            <pc:sldMk cId="3596404769" sldId="323"/>
            <ac:spMk id="3" creationId="{191FB627-D6BC-45E5-8603-9C840A8E1043}"/>
          </ac:spMkLst>
        </pc:spChg>
        <pc:spChg chg="add del">
          <ac:chgData name="Dineley Gemma (RRE) MPFT" userId="S::gemma.dineley@mpft.nhs.uk::21548046-10aa-45f3-8006-900069334120" providerId="AD" clId="Web-{4A376133-281B-437A-B7CB-253917ED52A8}" dt="2020-07-23T10:55:14.276" v="1104"/>
          <ac:spMkLst>
            <pc:docMk/>
            <pc:sldMk cId="3596404769" sldId="323"/>
            <ac:spMk id="6" creationId="{BADDD09E-8094-4188-9090-C1C7840FE719}"/>
          </ac:spMkLst>
        </pc:spChg>
        <pc:spChg chg="add del">
          <ac:chgData name="Dineley Gemma (RRE) MPFT" userId="S::gemma.dineley@mpft.nhs.uk::21548046-10aa-45f3-8006-900069334120" providerId="AD" clId="Web-{4A376133-281B-437A-B7CB-253917ED52A8}" dt="2020-07-23T10:55:14.276" v="1104"/>
          <ac:spMkLst>
            <pc:docMk/>
            <pc:sldMk cId="3596404769" sldId="323"/>
            <ac:spMk id="7" creationId="{C58F6CE0-025D-40A5-AEF1-00954E3F986B}"/>
          </ac:spMkLst>
        </pc:spChg>
        <pc:spChg chg="add del">
          <ac:chgData name="Dineley Gemma (RRE) MPFT" userId="S::gemma.dineley@mpft.nhs.uk::21548046-10aa-45f3-8006-900069334120" providerId="AD" clId="Web-{4A376133-281B-437A-B7CB-253917ED52A8}" dt="2020-07-23T10:54:02.743" v="1091"/>
          <ac:spMkLst>
            <pc:docMk/>
            <pc:sldMk cId="3596404769" sldId="323"/>
            <ac:spMk id="9" creationId="{E09CCB3F-DBCE-4964-9E34-8C5DE80EF4B5}"/>
          </ac:spMkLst>
        </pc:spChg>
        <pc:spChg chg="add del">
          <ac:chgData name="Dineley Gemma (RRE) MPFT" userId="S::gemma.dineley@mpft.nhs.uk::21548046-10aa-45f3-8006-900069334120" providerId="AD" clId="Web-{4A376133-281B-437A-B7CB-253917ED52A8}" dt="2020-07-23T10:54:02.743" v="1091"/>
          <ac:spMkLst>
            <pc:docMk/>
            <pc:sldMk cId="3596404769" sldId="323"/>
            <ac:spMk id="11" creationId="{1DFF944F-74BA-483A-82C0-64E3AAF4AE98}"/>
          </ac:spMkLst>
        </pc:spChg>
        <pc:spChg chg="add">
          <ac:chgData name="Dineley Gemma (RRE) MPFT" userId="S::gemma.dineley@mpft.nhs.uk::21548046-10aa-45f3-8006-900069334120" providerId="AD" clId="Web-{4A376133-281B-437A-B7CB-253917ED52A8}" dt="2020-07-23T10:56:31.513" v="1120"/>
          <ac:spMkLst>
            <pc:docMk/>
            <pc:sldMk cId="3596404769" sldId="323"/>
            <ac:spMk id="33" creationId="{BADDD09E-8094-4188-9090-C1C7840FE719}"/>
          </ac:spMkLst>
        </pc:spChg>
        <pc:spChg chg="add">
          <ac:chgData name="Dineley Gemma (RRE) MPFT" userId="S::gemma.dineley@mpft.nhs.uk::21548046-10aa-45f3-8006-900069334120" providerId="AD" clId="Web-{4A376133-281B-437A-B7CB-253917ED52A8}" dt="2020-07-23T10:56:31.513" v="1120"/>
          <ac:spMkLst>
            <pc:docMk/>
            <pc:sldMk cId="3596404769" sldId="323"/>
            <ac:spMk id="35" creationId="{C58F6CE0-025D-40A5-AEF1-00954E3F986B}"/>
          </ac:spMkLst>
        </pc:spChg>
        <pc:grpChg chg="add del">
          <ac:chgData name="Dineley Gemma (RRE) MPFT" userId="S::gemma.dineley@mpft.nhs.uk::21548046-10aa-45f3-8006-900069334120" providerId="AD" clId="Web-{4A376133-281B-437A-B7CB-253917ED52A8}" dt="2020-07-23T10:55:14.276" v="1104"/>
          <ac:grpSpMkLst>
            <pc:docMk/>
            <pc:sldMk cId="3596404769" sldId="323"/>
            <ac:grpSpMk id="8" creationId="{D8025A22-9C86-4108-A289-BD5650A8EAEA}"/>
          </ac:grpSpMkLst>
        </pc:grpChg>
        <pc:grpChg chg="add del">
          <ac:chgData name="Dineley Gemma (RRE) MPFT" userId="S::gemma.dineley@mpft.nhs.uk::21548046-10aa-45f3-8006-900069334120" providerId="AD" clId="Web-{4A376133-281B-437A-B7CB-253917ED52A8}" dt="2020-07-23T10:54:02.743" v="1091"/>
          <ac:grpSpMkLst>
            <pc:docMk/>
            <pc:sldMk cId="3596404769" sldId="323"/>
            <ac:grpSpMk id="13" creationId="{A9733A91-F958-4629-801A-3F6F1E09AD64}"/>
          </ac:grpSpMkLst>
        </pc:grpChg>
        <pc:grpChg chg="add del">
          <ac:chgData name="Dineley Gemma (RRE) MPFT" userId="S::gemma.dineley@mpft.nhs.uk::21548046-10aa-45f3-8006-900069334120" providerId="AD" clId="Web-{4A376133-281B-437A-B7CB-253917ED52A8}" dt="2020-07-23T10:56:31.513" v="1120"/>
          <ac:grpSpMkLst>
            <pc:docMk/>
            <pc:sldMk cId="3596404769" sldId="323"/>
            <ac:grpSpMk id="23" creationId="{6B975FEB-EB22-4265-87DB-98C8B1A03E61}"/>
          </ac:grpSpMkLst>
        </pc:grpChg>
        <pc:grpChg chg="add">
          <ac:chgData name="Dineley Gemma (RRE) MPFT" userId="S::gemma.dineley@mpft.nhs.uk::21548046-10aa-45f3-8006-900069334120" providerId="AD" clId="Web-{4A376133-281B-437A-B7CB-253917ED52A8}" dt="2020-07-23T10:56:31.513" v="1120"/>
          <ac:grpSpMkLst>
            <pc:docMk/>
            <pc:sldMk cId="3596404769" sldId="323"/>
            <ac:grpSpMk id="37" creationId="{D8025A22-9C86-4108-A289-BD5650A8EAEA}"/>
          </ac:grpSpMkLst>
        </pc:grpChg>
        <pc:picChg chg="add mod ord">
          <ac:chgData name="Dineley Gemma (RRE) MPFT" userId="S::gemma.dineley@mpft.nhs.uk::21548046-10aa-45f3-8006-900069334120" providerId="AD" clId="Web-{4A376133-281B-437A-B7CB-253917ED52A8}" dt="2020-07-23T10:56:31.513" v="1120"/>
          <ac:picMkLst>
            <pc:docMk/>
            <pc:sldMk cId="3596404769" sldId="323"/>
            <ac:picMk id="4" creationId="{7E10AC0A-C4B6-4E30-9D37-C6523E66C213}"/>
          </ac:picMkLst>
        </pc:picChg>
      </pc:sldChg>
      <pc:sldChg chg="addSp modSp new mod setBg">
        <pc:chgData name="Dineley Gemma (RRE) MPFT" userId="S::gemma.dineley@mpft.nhs.uk::21548046-10aa-45f3-8006-900069334120" providerId="AD" clId="Web-{4A376133-281B-437A-B7CB-253917ED52A8}" dt="2020-07-23T10:58:32.048" v="1144" actId="1076"/>
        <pc:sldMkLst>
          <pc:docMk/>
          <pc:sldMk cId="1417202036" sldId="324"/>
        </pc:sldMkLst>
        <pc:spChg chg="mod">
          <ac:chgData name="Dineley Gemma (RRE) MPFT" userId="S::gemma.dineley@mpft.nhs.uk::21548046-10aa-45f3-8006-900069334120" providerId="AD" clId="Web-{4A376133-281B-437A-B7CB-253917ED52A8}" dt="2020-07-23T10:58:18.266" v="1139" actId="1076"/>
          <ac:spMkLst>
            <pc:docMk/>
            <pc:sldMk cId="1417202036" sldId="324"/>
            <ac:spMk id="2" creationId="{BE88DE2C-1AEB-40A5-8D69-C5D982C674C3}"/>
          </ac:spMkLst>
        </pc:spChg>
        <pc:spChg chg="mod">
          <ac:chgData name="Dineley Gemma (RRE) MPFT" userId="S::gemma.dineley@mpft.nhs.uk::21548046-10aa-45f3-8006-900069334120" providerId="AD" clId="Web-{4A376133-281B-437A-B7CB-253917ED52A8}" dt="2020-07-23T10:58:24.891" v="1141" actId="20577"/>
          <ac:spMkLst>
            <pc:docMk/>
            <pc:sldMk cId="1417202036" sldId="324"/>
            <ac:spMk id="3" creationId="{27E4BC7F-D8B7-45C6-B775-C34F4B0F181B}"/>
          </ac:spMkLst>
        </pc:spChg>
        <pc:spChg chg="add">
          <ac:chgData name="Dineley Gemma (RRE) MPFT" userId="S::gemma.dineley@mpft.nhs.uk::21548046-10aa-45f3-8006-900069334120" providerId="AD" clId="Web-{4A376133-281B-437A-B7CB-253917ED52A8}" dt="2020-07-23T10:58:06.172" v="1136"/>
          <ac:spMkLst>
            <pc:docMk/>
            <pc:sldMk cId="1417202036" sldId="324"/>
            <ac:spMk id="9" creationId="{9ACA6826-032C-4799-B079-15DB2A6CBD93}"/>
          </ac:spMkLst>
        </pc:spChg>
        <pc:grpChg chg="add">
          <ac:chgData name="Dineley Gemma (RRE) MPFT" userId="S::gemma.dineley@mpft.nhs.uk::21548046-10aa-45f3-8006-900069334120" providerId="AD" clId="Web-{4A376133-281B-437A-B7CB-253917ED52A8}" dt="2020-07-23T10:58:06.172" v="1136"/>
          <ac:grpSpMkLst>
            <pc:docMk/>
            <pc:sldMk cId="1417202036" sldId="324"/>
            <ac:grpSpMk id="11" creationId="{DD58A807-BD0E-4B1D-A523-2F20E7FE2695}"/>
          </ac:grpSpMkLst>
        </pc:grpChg>
        <pc:picChg chg="add mod">
          <ac:chgData name="Dineley Gemma (RRE) MPFT" userId="S::gemma.dineley@mpft.nhs.uk::21548046-10aa-45f3-8006-900069334120" providerId="AD" clId="Web-{4A376133-281B-437A-B7CB-253917ED52A8}" dt="2020-07-23T10:58:32.048" v="1144" actId="1076"/>
          <ac:picMkLst>
            <pc:docMk/>
            <pc:sldMk cId="1417202036" sldId="324"/>
            <ac:picMk id="4" creationId="{48C73CC6-FADC-47BE-8C73-CD2B2F73B164}"/>
          </ac:picMkLst>
        </pc:picChg>
      </pc:sldChg>
    </pc:docChg>
  </pc:docChgLst>
  <pc:docChgLst>
    <pc:chgData name="Parkes Bethany (RRE) MPFT" userId="S::bethany.parkes@mpft.nhs.uk::2f8f77b5-e9f7-451f-8973-84a5772d17ee" providerId="AD" clId="Web-{A7B2CEB2-1A8E-41C4-AE7E-276FCE79F9B7}"/>
    <pc:docChg chg="addSld delSld modSld">
      <pc:chgData name="Parkes Bethany (RRE) MPFT" userId="S::bethany.parkes@mpft.nhs.uk::2f8f77b5-e9f7-451f-8973-84a5772d17ee" providerId="AD" clId="Web-{A7B2CEB2-1A8E-41C4-AE7E-276FCE79F9B7}" dt="2020-06-19T11:44:28.998" v="525" actId="1076"/>
      <pc:docMkLst>
        <pc:docMk/>
      </pc:docMkLst>
      <pc:sldChg chg="new del">
        <pc:chgData name="Parkes Bethany (RRE) MPFT" userId="S::bethany.parkes@mpft.nhs.uk::2f8f77b5-e9f7-451f-8973-84a5772d17ee" providerId="AD" clId="Web-{A7B2CEB2-1A8E-41C4-AE7E-276FCE79F9B7}" dt="2020-06-19T11:41:02.904" v="1"/>
        <pc:sldMkLst>
          <pc:docMk/>
          <pc:sldMk cId="1384212283" sldId="299"/>
        </pc:sldMkLst>
      </pc:sldChg>
      <pc:sldChg chg="addSp modSp new">
        <pc:chgData name="Parkes Bethany (RRE) MPFT" userId="S::bethany.parkes@mpft.nhs.uk::2f8f77b5-e9f7-451f-8973-84a5772d17ee" providerId="AD" clId="Web-{A7B2CEB2-1A8E-41C4-AE7E-276FCE79F9B7}" dt="2020-06-19T11:44:28.998" v="525" actId="1076"/>
        <pc:sldMkLst>
          <pc:docMk/>
          <pc:sldMk cId="3377006625" sldId="299"/>
        </pc:sldMkLst>
        <pc:spChg chg="mod">
          <ac:chgData name="Parkes Bethany (RRE) MPFT" userId="S::bethany.parkes@mpft.nhs.uk::2f8f77b5-e9f7-451f-8973-84a5772d17ee" providerId="AD" clId="Web-{A7B2CEB2-1A8E-41C4-AE7E-276FCE79F9B7}" dt="2020-06-19T11:41:27.279" v="66" actId="20577"/>
          <ac:spMkLst>
            <pc:docMk/>
            <pc:sldMk cId="3377006625" sldId="299"/>
            <ac:spMk id="2" creationId="{86CF7D20-D74C-404E-8567-6BADA74F459F}"/>
          </ac:spMkLst>
        </pc:spChg>
        <pc:spChg chg="mod">
          <ac:chgData name="Parkes Bethany (RRE) MPFT" userId="S::bethany.parkes@mpft.nhs.uk::2f8f77b5-e9f7-451f-8973-84a5772d17ee" providerId="AD" clId="Web-{A7B2CEB2-1A8E-41C4-AE7E-276FCE79F9B7}" dt="2020-06-19T11:44:21.763" v="522" actId="20577"/>
          <ac:spMkLst>
            <pc:docMk/>
            <pc:sldMk cId="3377006625" sldId="299"/>
            <ac:spMk id="3" creationId="{34ADD970-A0CD-4C84-AD6C-6C0627EC3C66}"/>
          </ac:spMkLst>
        </pc:spChg>
        <pc:picChg chg="add mod">
          <ac:chgData name="Parkes Bethany (RRE) MPFT" userId="S::bethany.parkes@mpft.nhs.uk::2f8f77b5-e9f7-451f-8973-84a5772d17ee" providerId="AD" clId="Web-{A7B2CEB2-1A8E-41C4-AE7E-276FCE79F9B7}" dt="2020-06-19T11:44:28.998" v="525" actId="1076"/>
          <ac:picMkLst>
            <pc:docMk/>
            <pc:sldMk cId="3377006625" sldId="299"/>
            <ac:picMk id="4" creationId="{71C6D67C-B325-450E-82AC-3CA615D830AB}"/>
          </ac:picMkLst>
        </pc:picChg>
      </pc:sldChg>
    </pc:docChg>
  </pc:docChgLst>
  <pc:docChgLst>
    <pc:chgData name="Parkes Bethany (RRE) MPFT" userId="S::bethany.parkes@mpft.nhs.uk::2f8f77b5-e9f7-451f-8973-84a5772d17ee" providerId="AD" clId="Web-{A5FE4766-07CA-46F4-AA6E-7DE0C7CDF7E5}"/>
    <pc:docChg chg="addSld delSld modSld sldOrd">
      <pc:chgData name="Parkes Bethany (RRE) MPFT" userId="S::bethany.parkes@mpft.nhs.uk::2f8f77b5-e9f7-451f-8973-84a5772d17ee" providerId="AD" clId="Web-{A5FE4766-07CA-46F4-AA6E-7DE0C7CDF7E5}" dt="2020-06-22T11:11:54.271" v="194" actId="14100"/>
      <pc:docMkLst>
        <pc:docMk/>
      </pc:docMkLst>
      <pc:sldChg chg="addSp delSp modSp">
        <pc:chgData name="Parkes Bethany (RRE) MPFT" userId="S::bethany.parkes@mpft.nhs.uk::2f8f77b5-e9f7-451f-8973-84a5772d17ee" providerId="AD" clId="Web-{A5FE4766-07CA-46F4-AA6E-7DE0C7CDF7E5}" dt="2020-06-22T10:57:53.397" v="35"/>
        <pc:sldMkLst>
          <pc:docMk/>
          <pc:sldMk cId="4192701595" sldId="271"/>
        </pc:sldMkLst>
        <pc:spChg chg="mod">
          <ac:chgData name="Parkes Bethany (RRE) MPFT" userId="S::bethany.parkes@mpft.nhs.uk::2f8f77b5-e9f7-451f-8973-84a5772d17ee" providerId="AD" clId="Web-{A5FE4766-07CA-46F4-AA6E-7DE0C7CDF7E5}" dt="2020-06-22T10:57:48.538" v="32" actId="20577"/>
          <ac:spMkLst>
            <pc:docMk/>
            <pc:sldMk cId="4192701595" sldId="271"/>
            <ac:spMk id="2" creationId="{00000000-0000-0000-0000-000000000000}"/>
          </ac:spMkLst>
        </pc:spChg>
        <pc:spChg chg="del">
          <ac:chgData name="Parkes Bethany (RRE) MPFT" userId="S::bethany.parkes@mpft.nhs.uk::2f8f77b5-e9f7-451f-8973-84a5772d17ee" providerId="AD" clId="Web-{A5FE4766-07CA-46F4-AA6E-7DE0C7CDF7E5}" dt="2020-06-22T10:57:53.397" v="35"/>
          <ac:spMkLst>
            <pc:docMk/>
            <pc:sldMk cId="4192701595" sldId="271"/>
            <ac:spMk id="3" creationId="{00000000-0000-0000-0000-000000000000}"/>
          </ac:spMkLst>
        </pc:spChg>
        <pc:picChg chg="del">
          <ac:chgData name="Parkes Bethany (RRE) MPFT" userId="S::bethany.parkes@mpft.nhs.uk::2f8f77b5-e9f7-451f-8973-84a5772d17ee" providerId="AD" clId="Web-{A5FE4766-07CA-46F4-AA6E-7DE0C7CDF7E5}" dt="2020-06-22T10:57:26.538" v="22"/>
          <ac:picMkLst>
            <pc:docMk/>
            <pc:sldMk cId="4192701595" sldId="271"/>
            <ac:picMk id="4" creationId="{00000000-0000-0000-0000-000000000000}"/>
          </ac:picMkLst>
        </pc:picChg>
        <pc:picChg chg="add mod">
          <ac:chgData name="Parkes Bethany (RRE) MPFT" userId="S::bethany.parkes@mpft.nhs.uk::2f8f77b5-e9f7-451f-8973-84a5772d17ee" providerId="AD" clId="Web-{A5FE4766-07CA-46F4-AA6E-7DE0C7CDF7E5}" dt="2020-06-22T10:57:33.366" v="25" actId="14100"/>
          <ac:picMkLst>
            <pc:docMk/>
            <pc:sldMk cId="4192701595" sldId="271"/>
            <ac:picMk id="6" creationId="{6A939C50-AD34-4C4B-98A2-AE57972CF74C}"/>
          </ac:picMkLst>
        </pc:picChg>
        <pc:picChg chg="add mod">
          <ac:chgData name="Parkes Bethany (RRE) MPFT" userId="S::bethany.parkes@mpft.nhs.uk::2f8f77b5-e9f7-451f-8973-84a5772d17ee" providerId="AD" clId="Web-{A5FE4766-07CA-46F4-AA6E-7DE0C7CDF7E5}" dt="2020-06-22T10:57:36.647" v="26" actId="14100"/>
          <ac:picMkLst>
            <pc:docMk/>
            <pc:sldMk cId="4192701595" sldId="271"/>
            <ac:picMk id="8" creationId="{F3682B00-6257-4CC8-A59C-13C92E3564E6}"/>
          </ac:picMkLst>
        </pc:picChg>
      </pc:sldChg>
      <pc:sldChg chg="addSp delSp modSp">
        <pc:chgData name="Parkes Bethany (RRE) MPFT" userId="S::bethany.parkes@mpft.nhs.uk::2f8f77b5-e9f7-451f-8973-84a5772d17ee" providerId="AD" clId="Web-{A5FE4766-07CA-46F4-AA6E-7DE0C7CDF7E5}" dt="2020-06-22T11:00:56.225" v="118" actId="1076"/>
        <pc:sldMkLst>
          <pc:docMk/>
          <pc:sldMk cId="1231733683" sldId="273"/>
        </pc:sldMkLst>
        <pc:spChg chg="del">
          <ac:chgData name="Parkes Bethany (RRE) MPFT" userId="S::bethany.parkes@mpft.nhs.uk::2f8f77b5-e9f7-451f-8973-84a5772d17ee" providerId="AD" clId="Web-{A5FE4766-07CA-46F4-AA6E-7DE0C7CDF7E5}" dt="2020-06-22T11:00:13.100" v="94"/>
          <ac:spMkLst>
            <pc:docMk/>
            <pc:sldMk cId="1231733683" sldId="273"/>
            <ac:spMk id="2" creationId="{00000000-0000-0000-0000-000000000000}"/>
          </ac:spMkLst>
        </pc:spChg>
        <pc:spChg chg="del">
          <ac:chgData name="Parkes Bethany (RRE) MPFT" userId="S::bethany.parkes@mpft.nhs.uk::2f8f77b5-e9f7-451f-8973-84a5772d17ee" providerId="AD" clId="Web-{A5FE4766-07CA-46F4-AA6E-7DE0C7CDF7E5}" dt="2020-06-22T10:59:59.647" v="91"/>
          <ac:spMkLst>
            <pc:docMk/>
            <pc:sldMk cId="1231733683" sldId="273"/>
            <ac:spMk id="6" creationId="{00000000-0000-0000-0000-000000000000}"/>
          </ac:spMkLst>
        </pc:spChg>
        <pc:spChg chg="mod">
          <ac:chgData name="Parkes Bethany (RRE) MPFT" userId="S::bethany.parkes@mpft.nhs.uk::2f8f77b5-e9f7-451f-8973-84a5772d17ee" providerId="AD" clId="Web-{A5FE4766-07CA-46F4-AA6E-7DE0C7CDF7E5}" dt="2020-06-22T11:00:26.397" v="101" actId="20577"/>
          <ac:spMkLst>
            <pc:docMk/>
            <pc:sldMk cId="1231733683" sldId="273"/>
            <ac:spMk id="7" creationId="{00000000-0000-0000-0000-000000000000}"/>
          </ac:spMkLst>
        </pc:spChg>
        <pc:spChg chg="add mod">
          <ac:chgData name="Parkes Bethany (RRE) MPFT" userId="S::bethany.parkes@mpft.nhs.uk::2f8f77b5-e9f7-451f-8973-84a5772d17ee" providerId="AD" clId="Web-{A5FE4766-07CA-46F4-AA6E-7DE0C7CDF7E5}" dt="2020-06-22T11:00:13.100" v="94"/>
          <ac:spMkLst>
            <pc:docMk/>
            <pc:sldMk cId="1231733683" sldId="273"/>
            <ac:spMk id="11" creationId="{A52753BA-7793-4DEF-9253-71182B262855}"/>
          </ac:spMkLst>
        </pc:spChg>
        <pc:spChg chg="add mod">
          <ac:chgData name="Parkes Bethany (RRE) MPFT" userId="S::bethany.parkes@mpft.nhs.uk::2f8f77b5-e9f7-451f-8973-84a5772d17ee" providerId="AD" clId="Web-{A5FE4766-07CA-46F4-AA6E-7DE0C7CDF7E5}" dt="2020-06-22T11:00:56.225" v="118" actId="1076"/>
          <ac:spMkLst>
            <pc:docMk/>
            <pc:sldMk cId="1231733683" sldId="273"/>
            <ac:spMk id="12" creationId="{434EBAB7-2789-45AF-8C06-CEE01709D4BC}"/>
          </ac:spMkLst>
        </pc:spChg>
        <pc:picChg chg="del">
          <ac:chgData name="Parkes Bethany (RRE) MPFT" userId="S::bethany.parkes@mpft.nhs.uk::2f8f77b5-e9f7-451f-8973-84a5772d17ee" providerId="AD" clId="Web-{A5FE4766-07CA-46F4-AA6E-7DE0C7CDF7E5}" dt="2020-06-22T10:59:58.381" v="90"/>
          <ac:picMkLst>
            <pc:docMk/>
            <pc:sldMk cId="1231733683" sldId="273"/>
            <ac:picMk id="4" creationId="{00000000-0000-0000-0000-000000000000}"/>
          </ac:picMkLst>
        </pc:picChg>
        <pc:picChg chg="mod">
          <ac:chgData name="Parkes Bethany (RRE) MPFT" userId="S::bethany.parkes@mpft.nhs.uk::2f8f77b5-e9f7-451f-8973-84a5772d17ee" providerId="AD" clId="Web-{A5FE4766-07CA-46F4-AA6E-7DE0C7CDF7E5}" dt="2020-06-22T11:00:16.631" v="95" actId="14100"/>
          <ac:picMkLst>
            <pc:docMk/>
            <pc:sldMk cId="1231733683" sldId="273"/>
            <ac:picMk id="5" creationId="{00000000-0000-0000-0000-000000000000}"/>
          </ac:picMkLst>
        </pc:picChg>
        <pc:picChg chg="add mod">
          <ac:chgData name="Parkes Bethany (RRE) MPFT" userId="S::bethany.parkes@mpft.nhs.uk::2f8f77b5-e9f7-451f-8973-84a5772d17ee" providerId="AD" clId="Web-{A5FE4766-07CA-46F4-AA6E-7DE0C7CDF7E5}" dt="2020-06-22T11:00:08.990" v="93" actId="1076"/>
          <ac:picMkLst>
            <pc:docMk/>
            <pc:sldMk cId="1231733683" sldId="273"/>
            <ac:picMk id="9" creationId="{C29C6EA6-1F46-40E4-8213-7A071E9E264F}"/>
          </ac:picMkLst>
        </pc:picChg>
      </pc:sldChg>
      <pc:sldChg chg="del">
        <pc:chgData name="Parkes Bethany (RRE) MPFT" userId="S::bethany.parkes@mpft.nhs.uk::2f8f77b5-e9f7-451f-8973-84a5772d17ee" providerId="AD" clId="Web-{A5FE4766-07CA-46F4-AA6E-7DE0C7CDF7E5}" dt="2020-06-22T11:00:29.162" v="102"/>
        <pc:sldMkLst>
          <pc:docMk/>
          <pc:sldMk cId="1712667532" sldId="274"/>
        </pc:sldMkLst>
      </pc:sldChg>
      <pc:sldChg chg="del">
        <pc:chgData name="Parkes Bethany (RRE) MPFT" userId="S::bethany.parkes@mpft.nhs.uk::2f8f77b5-e9f7-451f-8973-84a5772d17ee" providerId="AD" clId="Web-{A5FE4766-07CA-46F4-AA6E-7DE0C7CDF7E5}" dt="2020-06-22T11:00:30.506" v="103"/>
        <pc:sldMkLst>
          <pc:docMk/>
          <pc:sldMk cId="709061550" sldId="281"/>
        </pc:sldMkLst>
      </pc:sldChg>
      <pc:sldChg chg="ord">
        <pc:chgData name="Parkes Bethany (RRE) MPFT" userId="S::bethany.parkes@mpft.nhs.uk::2f8f77b5-e9f7-451f-8973-84a5772d17ee" providerId="AD" clId="Web-{A5FE4766-07CA-46F4-AA6E-7DE0C7CDF7E5}" dt="2020-06-22T10:58:50.100" v="46"/>
        <pc:sldMkLst>
          <pc:docMk/>
          <pc:sldMk cId="524737993" sldId="283"/>
        </pc:sldMkLst>
      </pc:sldChg>
      <pc:sldChg chg="del">
        <pc:chgData name="Parkes Bethany (RRE) MPFT" userId="S::bethany.parkes@mpft.nhs.uk::2f8f77b5-e9f7-451f-8973-84a5772d17ee" providerId="AD" clId="Web-{A5FE4766-07CA-46F4-AA6E-7DE0C7CDF7E5}" dt="2020-06-22T10:58:57.506" v="47"/>
        <pc:sldMkLst>
          <pc:docMk/>
          <pc:sldMk cId="2464741121" sldId="285"/>
        </pc:sldMkLst>
      </pc:sldChg>
      <pc:sldChg chg="modSp add del">
        <pc:chgData name="Parkes Bethany (RRE) MPFT" userId="S::bethany.parkes@mpft.nhs.uk::2f8f77b5-e9f7-451f-8973-84a5772d17ee" providerId="AD" clId="Web-{A5FE4766-07CA-46F4-AA6E-7DE0C7CDF7E5}" dt="2020-06-22T10:59:43.240" v="89" actId="20577"/>
        <pc:sldMkLst>
          <pc:docMk/>
          <pc:sldMk cId="3583877459" sldId="286"/>
        </pc:sldMkLst>
        <pc:spChg chg="mod">
          <ac:chgData name="Parkes Bethany (RRE) MPFT" userId="S::bethany.parkes@mpft.nhs.uk::2f8f77b5-e9f7-451f-8973-84a5772d17ee" providerId="AD" clId="Web-{A5FE4766-07CA-46F4-AA6E-7DE0C7CDF7E5}" dt="2020-06-22T10:59:43.240" v="89" actId="20577"/>
          <ac:spMkLst>
            <pc:docMk/>
            <pc:sldMk cId="3583877459" sldId="286"/>
            <ac:spMk id="12" creationId="{00000000-0000-0000-0000-000000000000}"/>
          </ac:spMkLst>
        </pc:spChg>
      </pc:sldChg>
      <pc:sldChg chg="addSp delSp modSp">
        <pc:chgData name="Parkes Bethany (RRE) MPFT" userId="S::bethany.parkes@mpft.nhs.uk::2f8f77b5-e9f7-451f-8973-84a5772d17ee" providerId="AD" clId="Web-{A5FE4766-07CA-46F4-AA6E-7DE0C7CDF7E5}" dt="2020-06-22T11:11:54.271" v="194" actId="14100"/>
        <pc:sldMkLst>
          <pc:docMk/>
          <pc:sldMk cId="2184984823" sldId="288"/>
        </pc:sldMkLst>
        <pc:spChg chg="del mod">
          <ac:chgData name="Parkes Bethany (RRE) MPFT" userId="S::bethany.parkes@mpft.nhs.uk::2f8f77b5-e9f7-451f-8973-84a5772d17ee" providerId="AD" clId="Web-{A5FE4766-07CA-46F4-AA6E-7DE0C7CDF7E5}" dt="2020-06-22T11:10:29.786" v="174"/>
          <ac:spMkLst>
            <pc:docMk/>
            <pc:sldMk cId="2184984823" sldId="288"/>
            <ac:spMk id="3" creationId="{00000000-0000-0000-0000-000000000000}"/>
          </ac:spMkLst>
        </pc:spChg>
        <pc:spChg chg="add mod">
          <ac:chgData name="Parkes Bethany (RRE) MPFT" userId="S::bethany.parkes@mpft.nhs.uk::2f8f77b5-e9f7-451f-8973-84a5772d17ee" providerId="AD" clId="Web-{A5FE4766-07CA-46F4-AA6E-7DE0C7CDF7E5}" dt="2020-06-22T11:11:54.271" v="194" actId="14100"/>
          <ac:spMkLst>
            <pc:docMk/>
            <pc:sldMk cId="2184984823" sldId="288"/>
            <ac:spMk id="6" creationId="{A55BEB78-0B6F-46B1-8DBE-72CAC501D880}"/>
          </ac:spMkLst>
        </pc:spChg>
        <pc:spChg chg="add del mod">
          <ac:chgData name="Parkes Bethany (RRE) MPFT" userId="S::bethany.parkes@mpft.nhs.uk::2f8f77b5-e9f7-451f-8973-84a5772d17ee" providerId="AD" clId="Web-{A5FE4766-07CA-46F4-AA6E-7DE0C7CDF7E5}" dt="2020-06-22T11:10:47.286" v="177"/>
          <ac:spMkLst>
            <pc:docMk/>
            <pc:sldMk cId="2184984823" sldId="288"/>
            <ac:spMk id="11" creationId="{B9456647-471A-4A9A-AD69-1BB88CF965B5}"/>
          </ac:spMkLst>
        </pc:spChg>
        <pc:picChg chg="add del mod">
          <ac:chgData name="Parkes Bethany (RRE) MPFT" userId="S::bethany.parkes@mpft.nhs.uk::2f8f77b5-e9f7-451f-8973-84a5772d17ee" providerId="AD" clId="Web-{A5FE4766-07CA-46F4-AA6E-7DE0C7CDF7E5}" dt="2020-06-22T11:01:53.334" v="125"/>
          <ac:picMkLst>
            <pc:docMk/>
            <pc:sldMk cId="2184984823" sldId="288"/>
            <ac:picMk id="4" creationId="{CCA3B9A3-213A-4213-988C-FED927057FC7}"/>
          </ac:picMkLst>
        </pc:picChg>
        <pc:picChg chg="add del mod">
          <ac:chgData name="Parkes Bethany (RRE) MPFT" userId="S::bethany.parkes@mpft.nhs.uk::2f8f77b5-e9f7-451f-8973-84a5772d17ee" providerId="AD" clId="Web-{A5FE4766-07CA-46F4-AA6E-7DE0C7CDF7E5}" dt="2020-06-22T11:11:27.161" v="185"/>
          <ac:picMkLst>
            <pc:docMk/>
            <pc:sldMk cId="2184984823" sldId="288"/>
            <ac:picMk id="7" creationId="{268B13CA-CA4C-4C00-9694-A06981286C4D}"/>
          </ac:picMkLst>
        </pc:picChg>
        <pc:picChg chg="add mod modCrop">
          <ac:chgData name="Parkes Bethany (RRE) MPFT" userId="S::bethany.parkes@mpft.nhs.uk::2f8f77b5-e9f7-451f-8973-84a5772d17ee" providerId="AD" clId="Web-{A5FE4766-07CA-46F4-AA6E-7DE0C7CDF7E5}" dt="2020-06-22T11:11:40.443" v="189" actId="1076"/>
          <ac:picMkLst>
            <pc:docMk/>
            <pc:sldMk cId="2184984823" sldId="288"/>
            <ac:picMk id="8" creationId="{B036DDE2-17A6-43C3-BF6B-E741E7F47FAD}"/>
          </ac:picMkLst>
        </pc:picChg>
        <pc:picChg chg="add mod modCrop">
          <ac:chgData name="Parkes Bethany (RRE) MPFT" userId="S::bethany.parkes@mpft.nhs.uk::2f8f77b5-e9f7-451f-8973-84a5772d17ee" providerId="AD" clId="Web-{A5FE4766-07CA-46F4-AA6E-7DE0C7CDF7E5}" dt="2020-06-22T11:11:37.427" v="187" actId="1076"/>
          <ac:picMkLst>
            <pc:docMk/>
            <pc:sldMk cId="2184984823" sldId="288"/>
            <ac:picMk id="9" creationId="{E822976F-F244-42A0-9F77-B541C6791406}"/>
          </ac:picMkLst>
        </pc:picChg>
      </pc:sldChg>
      <pc:sldChg chg="modSp">
        <pc:chgData name="Parkes Bethany (RRE) MPFT" userId="S::bethany.parkes@mpft.nhs.uk::2f8f77b5-e9f7-451f-8973-84a5772d17ee" providerId="AD" clId="Web-{A5FE4766-07CA-46F4-AA6E-7DE0C7CDF7E5}" dt="2020-06-22T11:01:11.662" v="120" actId="14100"/>
        <pc:sldMkLst>
          <pc:docMk/>
          <pc:sldMk cId="3832673740" sldId="289"/>
        </pc:sldMkLst>
        <pc:picChg chg="mod">
          <ac:chgData name="Parkes Bethany (RRE) MPFT" userId="S::bethany.parkes@mpft.nhs.uk::2f8f77b5-e9f7-451f-8973-84a5772d17ee" providerId="AD" clId="Web-{A5FE4766-07CA-46F4-AA6E-7DE0C7CDF7E5}" dt="2020-06-22T11:01:11.662" v="120" actId="14100"/>
          <ac:picMkLst>
            <pc:docMk/>
            <pc:sldMk cId="3832673740" sldId="289"/>
            <ac:picMk id="4" creationId="{00000000-0000-0000-0000-000000000000}"/>
          </ac:picMkLst>
        </pc:picChg>
      </pc:sldChg>
      <pc:sldChg chg="addSp delSp modSp new del">
        <pc:chgData name="Parkes Bethany (RRE) MPFT" userId="S::bethany.parkes@mpft.nhs.uk::2f8f77b5-e9f7-451f-8973-84a5772d17ee" providerId="AD" clId="Web-{A5FE4766-07CA-46F4-AA6E-7DE0C7CDF7E5}" dt="2020-06-22T10:57:39.897" v="27"/>
        <pc:sldMkLst>
          <pc:docMk/>
          <pc:sldMk cId="3574526427" sldId="300"/>
        </pc:sldMkLst>
        <pc:spChg chg="mod">
          <ac:chgData name="Parkes Bethany (RRE) MPFT" userId="S::bethany.parkes@mpft.nhs.uk::2f8f77b5-e9f7-451f-8973-84a5772d17ee" providerId="AD" clId="Web-{A5FE4766-07CA-46F4-AA6E-7DE0C7CDF7E5}" dt="2020-06-22T10:55:52.163" v="4" actId="20577"/>
          <ac:spMkLst>
            <pc:docMk/>
            <pc:sldMk cId="3574526427" sldId="300"/>
            <ac:spMk id="2" creationId="{4572FBE7-B167-4D5E-8768-99B78B9D23A6}"/>
          </ac:spMkLst>
        </pc:spChg>
        <pc:spChg chg="del">
          <ac:chgData name="Parkes Bethany (RRE) MPFT" userId="S::bethany.parkes@mpft.nhs.uk::2f8f77b5-e9f7-451f-8973-84a5772d17ee" providerId="AD" clId="Web-{A5FE4766-07CA-46F4-AA6E-7DE0C7CDF7E5}" dt="2020-06-22T10:55:26.835" v="1"/>
          <ac:spMkLst>
            <pc:docMk/>
            <pc:sldMk cId="3574526427" sldId="300"/>
            <ac:spMk id="3" creationId="{D4280446-EB9C-4188-9B6D-E80EF9576FBD}"/>
          </ac:spMkLst>
        </pc:spChg>
        <pc:picChg chg="add mod ord modCrop">
          <ac:chgData name="Parkes Bethany (RRE) MPFT" userId="S::bethany.parkes@mpft.nhs.uk::2f8f77b5-e9f7-451f-8973-84a5772d17ee" providerId="AD" clId="Web-{A5FE4766-07CA-46F4-AA6E-7DE0C7CDF7E5}" dt="2020-06-22T10:56:20.397" v="12" actId="1076"/>
          <ac:picMkLst>
            <pc:docMk/>
            <pc:sldMk cId="3574526427" sldId="300"/>
            <ac:picMk id="4" creationId="{F665C6E5-DAA6-4044-86F2-074320F4FBFB}"/>
          </ac:picMkLst>
        </pc:picChg>
        <pc:picChg chg="add mod modCrop">
          <ac:chgData name="Parkes Bethany (RRE) MPFT" userId="S::bethany.parkes@mpft.nhs.uk::2f8f77b5-e9f7-451f-8973-84a5772d17ee" providerId="AD" clId="Web-{A5FE4766-07CA-46F4-AA6E-7DE0C7CDF7E5}" dt="2020-06-22T10:56:39.507" v="17" actId="14100"/>
          <ac:picMkLst>
            <pc:docMk/>
            <pc:sldMk cId="3574526427" sldId="300"/>
            <ac:picMk id="5" creationId="{14C98706-D566-4A4F-9B25-91A98C8E95CA}"/>
          </ac:picMkLst>
        </pc:picChg>
      </pc:sldChg>
    </pc:docChg>
  </pc:docChgLst>
  <pc:docChgLst>
    <pc:chgData name="Parkes Bethany (RRE) MPFT" userId="S::bethany.parkes@mpft.nhs.uk::2f8f77b5-e9f7-451f-8973-84a5772d17ee" providerId="AD" clId="Web-{E6A8B634-A62E-480C-8CE2-A2591DC26556}"/>
    <pc:docChg chg="addSld modSld">
      <pc:chgData name="Parkes Bethany (RRE) MPFT" userId="S::bethany.parkes@mpft.nhs.uk::2f8f77b5-e9f7-451f-8973-84a5772d17ee" providerId="AD" clId="Web-{E6A8B634-A62E-480C-8CE2-A2591DC26556}" dt="2020-06-22T13:20:56.575" v="27" actId="14100"/>
      <pc:docMkLst>
        <pc:docMk/>
      </pc:docMkLst>
      <pc:sldChg chg="addSp delSp modSp new">
        <pc:chgData name="Parkes Bethany (RRE) MPFT" userId="S::bethany.parkes@mpft.nhs.uk::2f8f77b5-e9f7-451f-8973-84a5772d17ee" providerId="AD" clId="Web-{E6A8B634-A62E-480C-8CE2-A2591DC26556}" dt="2020-06-22T13:20:56.575" v="27" actId="14100"/>
        <pc:sldMkLst>
          <pc:docMk/>
          <pc:sldMk cId="546758041" sldId="300"/>
        </pc:sldMkLst>
        <pc:spChg chg="mod">
          <ac:chgData name="Parkes Bethany (RRE) MPFT" userId="S::bethany.parkes@mpft.nhs.uk::2f8f77b5-e9f7-451f-8973-84a5772d17ee" providerId="AD" clId="Web-{E6A8B634-A62E-480C-8CE2-A2591DC26556}" dt="2020-06-22T13:20:56.575" v="27" actId="14100"/>
          <ac:spMkLst>
            <pc:docMk/>
            <pc:sldMk cId="546758041" sldId="300"/>
            <ac:spMk id="2" creationId="{61F989B7-6846-46AB-ABF6-956D6659C90A}"/>
          </ac:spMkLst>
        </pc:spChg>
        <pc:spChg chg="del">
          <ac:chgData name="Parkes Bethany (RRE) MPFT" userId="S::bethany.parkes@mpft.nhs.uk::2f8f77b5-e9f7-451f-8973-84a5772d17ee" providerId="AD" clId="Web-{E6A8B634-A62E-480C-8CE2-A2591DC26556}" dt="2020-06-22T13:19:22.887" v="1"/>
          <ac:spMkLst>
            <pc:docMk/>
            <pc:sldMk cId="546758041" sldId="300"/>
            <ac:spMk id="3" creationId="{70A6BE83-A3B6-4B74-9DED-7F7A4508F638}"/>
          </ac:spMkLst>
        </pc:spChg>
        <pc:picChg chg="add mod ord modCrop">
          <ac:chgData name="Parkes Bethany (RRE) MPFT" userId="S::bethany.parkes@mpft.nhs.uk::2f8f77b5-e9f7-451f-8973-84a5772d17ee" providerId="AD" clId="Web-{E6A8B634-A62E-480C-8CE2-A2591DC26556}" dt="2020-06-22T13:20:46.872" v="10" actId="1076"/>
          <ac:picMkLst>
            <pc:docMk/>
            <pc:sldMk cId="546758041" sldId="300"/>
            <ac:picMk id="4" creationId="{D4B2B7F1-A6D7-4AD1-B4A2-AFE66F2AB749}"/>
          </ac:picMkLst>
        </pc:picChg>
      </pc:sldChg>
    </pc:docChg>
  </pc:docChgLst>
  <pc:docChgLst>
    <pc:chgData name="Parkes Bethany (RRE) MPFT" userId="S::bethany.parkes@mpft.nhs.uk::2f8f77b5-e9f7-451f-8973-84a5772d17ee" providerId="AD" clId="Web-{FD03153F-0D37-459F-9F1A-333D143FE1FB}"/>
    <pc:docChg chg="modSld">
      <pc:chgData name="Parkes Bethany (RRE) MPFT" userId="S::bethany.parkes@mpft.nhs.uk::2f8f77b5-e9f7-451f-8973-84a5772d17ee" providerId="AD" clId="Web-{FD03153F-0D37-459F-9F1A-333D143FE1FB}" dt="2020-07-15T13:58:53.882" v="9" actId="20577"/>
      <pc:docMkLst>
        <pc:docMk/>
      </pc:docMkLst>
      <pc:sldChg chg="modSp">
        <pc:chgData name="Parkes Bethany (RRE) MPFT" userId="S::bethany.parkes@mpft.nhs.uk::2f8f77b5-e9f7-451f-8973-84a5772d17ee" providerId="AD" clId="Web-{FD03153F-0D37-459F-9F1A-333D143FE1FB}" dt="2020-07-15T13:58:53.882" v="8" actId="20577"/>
        <pc:sldMkLst>
          <pc:docMk/>
          <pc:sldMk cId="3251860160" sldId="256"/>
        </pc:sldMkLst>
        <pc:spChg chg="mod">
          <ac:chgData name="Parkes Bethany (RRE) MPFT" userId="S::bethany.parkes@mpft.nhs.uk::2f8f77b5-e9f7-451f-8973-84a5772d17ee" providerId="AD" clId="Web-{FD03153F-0D37-459F-9F1A-333D143FE1FB}" dt="2020-07-15T13:58:53.882" v="8" actId="20577"/>
          <ac:spMkLst>
            <pc:docMk/>
            <pc:sldMk cId="3251860160" sldId="256"/>
            <ac:spMk id="2" creationId="{00000000-0000-0000-0000-000000000000}"/>
          </ac:spMkLst>
        </pc:spChg>
      </pc:sldChg>
    </pc:docChg>
  </pc:docChgLst>
  <pc:docChgLst>
    <pc:chgData name="Dineley Gemma (RRE) MPFT" userId="S::gemma.dineley@mpft.nhs.uk::21548046-10aa-45f3-8006-900069334120" providerId="AD" clId="Web-{02B86435-A5CB-4C78-A4CD-A9C735356683}"/>
    <pc:docChg chg="modSld">
      <pc:chgData name="Dineley Gemma (RRE) MPFT" userId="S::gemma.dineley@mpft.nhs.uk::21548046-10aa-45f3-8006-900069334120" providerId="AD" clId="Web-{02B86435-A5CB-4C78-A4CD-A9C735356683}" dt="2020-07-22T10:14:05.882" v="0" actId="1076"/>
      <pc:docMkLst>
        <pc:docMk/>
      </pc:docMkLst>
      <pc:sldChg chg="modSp">
        <pc:chgData name="Dineley Gemma (RRE) MPFT" userId="S::gemma.dineley@mpft.nhs.uk::21548046-10aa-45f3-8006-900069334120" providerId="AD" clId="Web-{02B86435-A5CB-4C78-A4CD-A9C735356683}" dt="2020-07-22T10:14:05.882" v="0" actId="1076"/>
        <pc:sldMkLst>
          <pc:docMk/>
          <pc:sldMk cId="3251860160" sldId="256"/>
        </pc:sldMkLst>
        <pc:picChg chg="mod">
          <ac:chgData name="Dineley Gemma (RRE) MPFT" userId="S::gemma.dineley@mpft.nhs.uk::21548046-10aa-45f3-8006-900069334120" providerId="AD" clId="Web-{02B86435-A5CB-4C78-A4CD-A9C735356683}" dt="2020-07-22T10:14:05.882" v="0" actId="1076"/>
          <ac:picMkLst>
            <pc:docMk/>
            <pc:sldMk cId="3251860160" sldId="256"/>
            <ac:picMk id="4" creationId="{00000000-0000-0000-0000-000000000000}"/>
          </ac:picMkLst>
        </pc:picChg>
      </pc:sldChg>
    </pc:docChg>
  </pc:docChgLst>
  <pc:docChgLst>
    <pc:chgData name="Parkes Bethany (RRE) MPFT" userId="S::bethany.parkes@mpft.nhs.uk::2f8f77b5-e9f7-451f-8973-84a5772d17ee" providerId="AD" clId="Web-{6D1F248A-BE74-4C51-BB1B-98E3FB984F8B}"/>
    <pc:docChg chg="modSld">
      <pc:chgData name="Parkes Bethany (RRE) MPFT" userId="S::bethany.parkes@mpft.nhs.uk::2f8f77b5-e9f7-451f-8973-84a5772d17ee" providerId="AD" clId="Web-{6D1F248A-BE74-4C51-BB1B-98E3FB984F8B}" dt="2020-07-01T10:49:41.089" v="11" actId="14100"/>
      <pc:docMkLst>
        <pc:docMk/>
      </pc:docMkLst>
      <pc:sldChg chg="modSp">
        <pc:chgData name="Parkes Bethany (RRE) MPFT" userId="S::bethany.parkes@mpft.nhs.uk::2f8f77b5-e9f7-451f-8973-84a5772d17ee" providerId="AD" clId="Web-{6D1F248A-BE74-4C51-BB1B-98E3FB984F8B}" dt="2020-07-01T10:49:41.089" v="11" actId="14100"/>
        <pc:sldMkLst>
          <pc:docMk/>
          <pc:sldMk cId="1231733683" sldId="273"/>
        </pc:sldMkLst>
        <pc:spChg chg="mod">
          <ac:chgData name="Parkes Bethany (RRE) MPFT" userId="S::bethany.parkes@mpft.nhs.uk::2f8f77b5-e9f7-451f-8973-84a5772d17ee" providerId="AD" clId="Web-{6D1F248A-BE74-4C51-BB1B-98E3FB984F8B}" dt="2020-07-01T10:49:41.089" v="11" actId="14100"/>
          <ac:spMkLst>
            <pc:docMk/>
            <pc:sldMk cId="1231733683" sldId="273"/>
            <ac:spMk id="2" creationId="{00000000-0000-0000-0000-000000000000}"/>
          </ac:spMkLst>
        </pc:spChg>
      </pc:sldChg>
      <pc:sldChg chg="modSp">
        <pc:chgData name="Parkes Bethany (RRE) MPFT" userId="S::bethany.parkes@mpft.nhs.uk::2f8f77b5-e9f7-451f-8973-84a5772d17ee" providerId="AD" clId="Web-{6D1F248A-BE74-4C51-BB1B-98E3FB984F8B}" dt="2020-07-01T10:49:30.213" v="5" actId="1076"/>
        <pc:sldMkLst>
          <pc:docMk/>
          <pc:sldMk cId="3218464294" sldId="307"/>
        </pc:sldMkLst>
        <pc:spChg chg="mod">
          <ac:chgData name="Parkes Bethany (RRE) MPFT" userId="S::bethany.parkes@mpft.nhs.uk::2f8f77b5-e9f7-451f-8973-84a5772d17ee" providerId="AD" clId="Web-{6D1F248A-BE74-4C51-BB1B-98E3FB984F8B}" dt="2020-07-01T10:49:30.213" v="5" actId="1076"/>
          <ac:spMkLst>
            <pc:docMk/>
            <pc:sldMk cId="3218464294" sldId="307"/>
            <ac:spMk id="3" creationId="{00000000-0000-0000-0000-000000000000}"/>
          </ac:spMkLst>
        </pc:spChg>
      </pc:sldChg>
    </pc:docChg>
  </pc:docChgLst>
  <pc:docChgLst>
    <pc:chgData name="Dineley Gemma (RRE) MPFT" userId="S::gemma.dineley@mpft.nhs.uk::21548046-10aa-45f3-8006-900069334120" providerId="AD" clId="Web-{B07FB420-2F52-4DEB-87E3-9575F8FD9042}"/>
    <pc:docChg chg="modSld addMainMaster delMainMaster">
      <pc:chgData name="Dineley Gemma (RRE) MPFT" userId="S::gemma.dineley@mpft.nhs.uk::21548046-10aa-45f3-8006-900069334120" providerId="AD" clId="Web-{B07FB420-2F52-4DEB-87E3-9575F8FD9042}" dt="2020-07-15T14:14:59.850" v="6"/>
      <pc:docMkLst>
        <pc:docMk/>
      </pc:docMkLst>
      <pc:sldChg chg="addSp delSp modSp mod setBg modClrScheme chgLayout">
        <pc:chgData name="Dineley Gemma (RRE) MPFT" userId="S::gemma.dineley@mpft.nhs.uk::21548046-10aa-45f3-8006-900069334120" providerId="AD" clId="Web-{B07FB420-2F52-4DEB-87E3-9575F8FD9042}" dt="2020-07-15T14:14:59.850" v="6"/>
        <pc:sldMkLst>
          <pc:docMk/>
          <pc:sldMk cId="3251860160" sldId="256"/>
        </pc:sldMkLst>
        <pc:spChg chg="mod ord">
          <ac:chgData name="Dineley Gemma (RRE) MPFT" userId="S::gemma.dineley@mpft.nhs.uk::21548046-10aa-45f3-8006-900069334120" providerId="AD" clId="Web-{B07FB420-2F52-4DEB-87E3-9575F8FD9042}" dt="2020-07-15T14:14:30.771" v="1"/>
          <ac:spMkLst>
            <pc:docMk/>
            <pc:sldMk cId="3251860160" sldId="256"/>
            <ac:spMk id="2" creationId="{00000000-0000-0000-0000-000000000000}"/>
          </ac:spMkLst>
        </pc:spChg>
        <pc:spChg chg="mod ord">
          <ac:chgData name="Dineley Gemma (RRE) MPFT" userId="S::gemma.dineley@mpft.nhs.uk::21548046-10aa-45f3-8006-900069334120" providerId="AD" clId="Web-{B07FB420-2F52-4DEB-87E3-9575F8FD9042}" dt="2020-07-15T14:14:30.771" v="1"/>
          <ac:spMkLst>
            <pc:docMk/>
            <pc:sldMk cId="3251860160" sldId="256"/>
            <ac:spMk id="3" creationId="{6DE267B7-9786-4217-AF77-5E6F45D14691}"/>
          </ac:spMkLst>
        </pc:spChg>
        <pc:spChg chg="del mod ord">
          <ac:chgData name="Dineley Gemma (RRE) MPFT" userId="S::gemma.dineley@mpft.nhs.uk::21548046-10aa-45f3-8006-900069334120" providerId="AD" clId="Web-{B07FB420-2F52-4DEB-87E3-9575F8FD9042}" dt="2020-07-15T14:14:59.850" v="6"/>
          <ac:spMkLst>
            <pc:docMk/>
            <pc:sldMk cId="3251860160" sldId="256"/>
            <ac:spMk id="4" creationId="{00000000-0000-0000-0000-000000000000}"/>
          </ac:spMkLst>
        </pc:spChg>
        <pc:spChg chg="mod">
          <ac:chgData name="Dineley Gemma (RRE) MPFT" userId="S::gemma.dineley@mpft.nhs.uk::21548046-10aa-45f3-8006-900069334120" providerId="AD" clId="Web-{B07FB420-2F52-4DEB-87E3-9575F8FD9042}" dt="2020-07-15T14:14:57.241" v="5" actId="14100"/>
          <ac:spMkLst>
            <pc:docMk/>
            <pc:sldMk cId="3251860160" sldId="256"/>
            <ac:spMk id="6" creationId="{3332ADD0-DA7A-49D6-ADBD-58469152E8A7}"/>
          </ac:spMkLst>
        </pc:spChg>
        <pc:spChg chg="add">
          <ac:chgData name="Dineley Gemma (RRE) MPFT" userId="S::gemma.dineley@mpft.nhs.uk::21548046-10aa-45f3-8006-900069334120" providerId="AD" clId="Web-{B07FB420-2F52-4DEB-87E3-9575F8FD9042}" dt="2020-07-15T14:14:30.771" v="1"/>
          <ac:spMkLst>
            <pc:docMk/>
            <pc:sldMk cId="3251860160" sldId="256"/>
            <ac:spMk id="12" creationId="{B286854B-B21B-48EE-829A-428BD17B8D8F}"/>
          </ac:spMkLst>
        </pc:spChg>
        <pc:spChg chg="add">
          <ac:chgData name="Dineley Gemma (RRE) MPFT" userId="S::gemma.dineley@mpft.nhs.uk::21548046-10aa-45f3-8006-900069334120" providerId="AD" clId="Web-{B07FB420-2F52-4DEB-87E3-9575F8FD9042}" dt="2020-07-15T14:14:30.771" v="1"/>
          <ac:spMkLst>
            <pc:docMk/>
            <pc:sldMk cId="3251860160" sldId="256"/>
            <ac:spMk id="14" creationId="{62D24C17-45DC-4B8B-B48E-F2A226EEDF12}"/>
          </ac:spMkLst>
        </pc:spChg>
        <pc:spChg chg="add">
          <ac:chgData name="Dineley Gemma (RRE) MPFT" userId="S::gemma.dineley@mpft.nhs.uk::21548046-10aa-45f3-8006-900069334120" providerId="AD" clId="Web-{B07FB420-2F52-4DEB-87E3-9575F8FD9042}" dt="2020-07-15T14:14:30.771" v="1"/>
          <ac:spMkLst>
            <pc:docMk/>
            <pc:sldMk cId="3251860160" sldId="256"/>
            <ac:spMk id="16" creationId="{C0B35EEF-F0B5-457B-BE6F-B61267EBBECA}"/>
          </ac:spMkLst>
        </pc:spChg>
        <pc:spChg chg="add">
          <ac:chgData name="Dineley Gemma (RRE) MPFT" userId="S::gemma.dineley@mpft.nhs.uk::21548046-10aa-45f3-8006-900069334120" providerId="AD" clId="Web-{B07FB420-2F52-4DEB-87E3-9575F8FD9042}" dt="2020-07-15T14:14:30.771" v="1"/>
          <ac:spMkLst>
            <pc:docMk/>
            <pc:sldMk cId="3251860160" sldId="256"/>
            <ac:spMk id="18" creationId="{8D6C28F2-A53D-4790-950F-13F5F6D28ACF}"/>
          </ac:spMkLst>
        </pc:spChg>
        <pc:grpChg chg="add">
          <ac:chgData name="Dineley Gemma (RRE) MPFT" userId="S::gemma.dineley@mpft.nhs.uk::21548046-10aa-45f3-8006-900069334120" providerId="AD" clId="Web-{B07FB420-2F52-4DEB-87E3-9575F8FD9042}" dt="2020-07-15T14:14:30.771" v="1"/>
          <ac:grpSpMkLst>
            <pc:docMk/>
            <pc:sldMk cId="3251860160" sldId="256"/>
            <ac:grpSpMk id="20" creationId="{BD715EE1-7593-40E5-8F38-30FF7B5E5F21}"/>
          </ac:grpSpMkLst>
        </pc:grpChg>
        <pc:picChg chg="mod">
          <ac:chgData name="Dineley Gemma (RRE) MPFT" userId="S::gemma.dineley@mpft.nhs.uk::21548046-10aa-45f3-8006-900069334120" providerId="AD" clId="Web-{B07FB420-2F52-4DEB-87E3-9575F8FD9042}" dt="2020-07-15T14:14:30.771" v="1"/>
          <ac:picMkLst>
            <pc:docMk/>
            <pc:sldMk cId="3251860160" sldId="256"/>
            <ac:picMk id="5" creationId="{00000000-0000-0000-0000-000000000000}"/>
          </ac:picMkLst>
        </pc:picChg>
        <pc:picChg chg="mod">
          <ac:chgData name="Dineley Gemma (RRE) MPFT" userId="S::gemma.dineley@mpft.nhs.uk::21548046-10aa-45f3-8006-900069334120" providerId="AD" clId="Web-{B07FB420-2F52-4DEB-87E3-9575F8FD9042}" dt="2020-07-15T14:14:30.771" v="1"/>
          <ac:picMkLst>
            <pc:docMk/>
            <pc:sldMk cId="3251860160" sldId="256"/>
            <ac:picMk id="7" creationId="{00000000-0000-0000-0000-000000000000}"/>
          </ac:picMkLst>
        </pc:picChg>
      </pc:sldChg>
      <pc:sldChg chg="modSp mod modClrScheme chgLayout">
        <pc:chgData name="Dineley Gemma (RRE) MPFT" userId="S::gemma.dineley@mpft.nhs.uk::21548046-10aa-45f3-8006-900069334120" providerId="AD" clId="Web-{B07FB420-2F52-4DEB-87E3-9575F8FD9042}" dt="2020-07-15T14:14:20.786" v="0"/>
        <pc:sldMkLst>
          <pc:docMk/>
          <pc:sldMk cId="3369380153" sldId="257"/>
        </pc:sldMkLst>
        <pc:spChg chg="mod ord">
          <ac:chgData name="Dineley Gemma (RRE) MPFT" userId="S::gemma.dineley@mpft.nhs.uk::21548046-10aa-45f3-8006-900069334120" providerId="AD" clId="Web-{B07FB420-2F52-4DEB-87E3-9575F8FD9042}" dt="2020-07-15T14:14:20.786" v="0"/>
          <ac:spMkLst>
            <pc:docMk/>
            <pc:sldMk cId="3369380153" sldId="257"/>
            <ac:spMk id="2" creationId="{00000000-0000-0000-0000-000000000000}"/>
          </ac:spMkLst>
        </pc:spChg>
        <pc:spChg chg="mod ord">
          <ac:chgData name="Dineley Gemma (RRE) MPFT" userId="S::gemma.dineley@mpft.nhs.uk::21548046-10aa-45f3-8006-900069334120" providerId="AD" clId="Web-{B07FB420-2F52-4DEB-87E3-9575F8FD9042}" dt="2020-07-15T14:14:20.786" v="0"/>
          <ac:spMkLst>
            <pc:docMk/>
            <pc:sldMk cId="3369380153" sldId="257"/>
            <ac:spMk id="3" creationId="{00000000-0000-0000-0000-000000000000}"/>
          </ac:spMkLst>
        </pc:spChg>
      </pc:sldChg>
      <pc:sldChg chg="modSp mod modClrScheme chgLayout">
        <pc:chgData name="Dineley Gemma (RRE) MPFT" userId="S::gemma.dineley@mpft.nhs.uk::21548046-10aa-45f3-8006-900069334120" providerId="AD" clId="Web-{B07FB420-2F52-4DEB-87E3-9575F8FD9042}" dt="2020-07-15T14:14:20.786" v="0"/>
        <pc:sldMkLst>
          <pc:docMk/>
          <pc:sldMk cId="3371687270" sldId="261"/>
        </pc:sldMkLst>
        <pc:spChg chg="mod ord">
          <ac:chgData name="Dineley Gemma (RRE) MPFT" userId="S::gemma.dineley@mpft.nhs.uk::21548046-10aa-45f3-8006-900069334120" providerId="AD" clId="Web-{B07FB420-2F52-4DEB-87E3-9575F8FD9042}" dt="2020-07-15T14:14:20.786" v="0"/>
          <ac:spMkLst>
            <pc:docMk/>
            <pc:sldMk cId="3371687270" sldId="261"/>
            <ac:spMk id="2" creationId="{00000000-0000-0000-0000-000000000000}"/>
          </ac:spMkLst>
        </pc:spChg>
        <pc:spChg chg="mod ord">
          <ac:chgData name="Dineley Gemma (RRE) MPFT" userId="S::gemma.dineley@mpft.nhs.uk::21548046-10aa-45f3-8006-900069334120" providerId="AD" clId="Web-{B07FB420-2F52-4DEB-87E3-9575F8FD9042}" dt="2020-07-15T14:14:20.786" v="0"/>
          <ac:spMkLst>
            <pc:docMk/>
            <pc:sldMk cId="3371687270" sldId="261"/>
            <ac:spMk id="3" creationId="{00000000-0000-0000-0000-000000000000}"/>
          </ac:spMkLst>
        </pc:spChg>
      </pc:sldChg>
      <pc:sldChg chg="modSp mod modClrScheme chgLayout">
        <pc:chgData name="Dineley Gemma (RRE) MPFT" userId="S::gemma.dineley@mpft.nhs.uk::21548046-10aa-45f3-8006-900069334120" providerId="AD" clId="Web-{B07FB420-2F52-4DEB-87E3-9575F8FD9042}" dt="2020-07-15T14:14:20.786" v="0"/>
        <pc:sldMkLst>
          <pc:docMk/>
          <pc:sldMk cId="3473175442" sldId="262"/>
        </pc:sldMkLst>
        <pc:spChg chg="mod ord">
          <ac:chgData name="Dineley Gemma (RRE) MPFT" userId="S::gemma.dineley@mpft.nhs.uk::21548046-10aa-45f3-8006-900069334120" providerId="AD" clId="Web-{B07FB420-2F52-4DEB-87E3-9575F8FD9042}" dt="2020-07-15T14:14:20.786" v="0"/>
          <ac:spMkLst>
            <pc:docMk/>
            <pc:sldMk cId="3473175442" sldId="262"/>
            <ac:spMk id="2" creationId="{00000000-0000-0000-0000-000000000000}"/>
          </ac:spMkLst>
        </pc:spChg>
      </pc:sldChg>
      <pc:sldChg chg="modSp mod modClrScheme chgLayout">
        <pc:chgData name="Dineley Gemma (RRE) MPFT" userId="S::gemma.dineley@mpft.nhs.uk::21548046-10aa-45f3-8006-900069334120" providerId="AD" clId="Web-{B07FB420-2F52-4DEB-87E3-9575F8FD9042}" dt="2020-07-15T14:14:20.786" v="0"/>
        <pc:sldMkLst>
          <pc:docMk/>
          <pc:sldMk cId="3527319217" sldId="267"/>
        </pc:sldMkLst>
        <pc:spChg chg="mod ord">
          <ac:chgData name="Dineley Gemma (RRE) MPFT" userId="S::gemma.dineley@mpft.nhs.uk::21548046-10aa-45f3-8006-900069334120" providerId="AD" clId="Web-{B07FB420-2F52-4DEB-87E3-9575F8FD9042}" dt="2020-07-15T14:14:20.786" v="0"/>
          <ac:spMkLst>
            <pc:docMk/>
            <pc:sldMk cId="3527319217" sldId="267"/>
            <ac:spMk id="2" creationId="{00000000-0000-0000-0000-000000000000}"/>
          </ac:spMkLst>
        </pc:spChg>
        <pc:spChg chg="mod ord">
          <ac:chgData name="Dineley Gemma (RRE) MPFT" userId="S::gemma.dineley@mpft.nhs.uk::21548046-10aa-45f3-8006-900069334120" providerId="AD" clId="Web-{B07FB420-2F52-4DEB-87E3-9575F8FD9042}" dt="2020-07-15T14:14:20.786" v="0"/>
          <ac:spMkLst>
            <pc:docMk/>
            <pc:sldMk cId="3527319217" sldId="267"/>
            <ac:spMk id="3" creationId="{00000000-0000-0000-0000-000000000000}"/>
          </ac:spMkLst>
        </pc:spChg>
      </pc:sldChg>
      <pc:sldChg chg="modSp mod modClrScheme chgLayout">
        <pc:chgData name="Dineley Gemma (RRE) MPFT" userId="S::gemma.dineley@mpft.nhs.uk::21548046-10aa-45f3-8006-900069334120" providerId="AD" clId="Web-{B07FB420-2F52-4DEB-87E3-9575F8FD9042}" dt="2020-07-15T14:14:20.786" v="0"/>
        <pc:sldMkLst>
          <pc:docMk/>
          <pc:sldMk cId="2508133430" sldId="268"/>
        </pc:sldMkLst>
        <pc:spChg chg="mod ord">
          <ac:chgData name="Dineley Gemma (RRE) MPFT" userId="S::gemma.dineley@mpft.nhs.uk::21548046-10aa-45f3-8006-900069334120" providerId="AD" clId="Web-{B07FB420-2F52-4DEB-87E3-9575F8FD9042}" dt="2020-07-15T14:14:20.786" v="0"/>
          <ac:spMkLst>
            <pc:docMk/>
            <pc:sldMk cId="2508133430" sldId="268"/>
            <ac:spMk id="2" creationId="{00000000-0000-0000-0000-000000000000}"/>
          </ac:spMkLst>
        </pc:spChg>
      </pc:sldChg>
      <pc:sldChg chg="modSp mod modClrScheme chgLayout">
        <pc:chgData name="Dineley Gemma (RRE) MPFT" userId="S::gemma.dineley@mpft.nhs.uk::21548046-10aa-45f3-8006-900069334120" providerId="AD" clId="Web-{B07FB420-2F52-4DEB-87E3-9575F8FD9042}" dt="2020-07-15T14:14:20.786" v="0"/>
        <pc:sldMkLst>
          <pc:docMk/>
          <pc:sldMk cId="1231733683" sldId="273"/>
        </pc:sldMkLst>
        <pc:spChg chg="mod ord">
          <ac:chgData name="Dineley Gemma (RRE) MPFT" userId="S::gemma.dineley@mpft.nhs.uk::21548046-10aa-45f3-8006-900069334120" providerId="AD" clId="Web-{B07FB420-2F52-4DEB-87E3-9575F8FD9042}" dt="2020-07-15T14:14:20.786" v="0"/>
          <ac:spMkLst>
            <pc:docMk/>
            <pc:sldMk cId="1231733683" sldId="273"/>
            <ac:spMk id="3" creationId="{00000000-0000-0000-0000-000000000000}"/>
          </ac:spMkLst>
        </pc:spChg>
      </pc:sldChg>
      <pc:sldChg chg="modSp mod modClrScheme chgLayout">
        <pc:chgData name="Dineley Gemma (RRE) MPFT" userId="S::gemma.dineley@mpft.nhs.uk::21548046-10aa-45f3-8006-900069334120" providerId="AD" clId="Web-{B07FB420-2F52-4DEB-87E3-9575F8FD9042}" dt="2020-07-15T14:14:20.786" v="0"/>
        <pc:sldMkLst>
          <pc:docMk/>
          <pc:sldMk cId="3774321568" sldId="278"/>
        </pc:sldMkLst>
        <pc:spChg chg="mod ord">
          <ac:chgData name="Dineley Gemma (RRE) MPFT" userId="S::gemma.dineley@mpft.nhs.uk::21548046-10aa-45f3-8006-900069334120" providerId="AD" clId="Web-{B07FB420-2F52-4DEB-87E3-9575F8FD9042}" dt="2020-07-15T14:14:20.786" v="0"/>
          <ac:spMkLst>
            <pc:docMk/>
            <pc:sldMk cId="3774321568" sldId="278"/>
            <ac:spMk id="2" creationId="{00000000-0000-0000-0000-000000000000}"/>
          </ac:spMkLst>
        </pc:spChg>
        <pc:spChg chg="mod ord">
          <ac:chgData name="Dineley Gemma (RRE) MPFT" userId="S::gemma.dineley@mpft.nhs.uk::21548046-10aa-45f3-8006-900069334120" providerId="AD" clId="Web-{B07FB420-2F52-4DEB-87E3-9575F8FD9042}" dt="2020-07-15T14:14:20.786" v="0"/>
          <ac:spMkLst>
            <pc:docMk/>
            <pc:sldMk cId="3774321568" sldId="278"/>
            <ac:spMk id="3" creationId="{00000000-0000-0000-0000-000000000000}"/>
          </ac:spMkLst>
        </pc:spChg>
      </pc:sldChg>
      <pc:sldChg chg="modSp mod modClrScheme chgLayout">
        <pc:chgData name="Dineley Gemma (RRE) MPFT" userId="S::gemma.dineley@mpft.nhs.uk::21548046-10aa-45f3-8006-900069334120" providerId="AD" clId="Web-{B07FB420-2F52-4DEB-87E3-9575F8FD9042}" dt="2020-07-15T14:14:20.786" v="0"/>
        <pc:sldMkLst>
          <pc:docMk/>
          <pc:sldMk cId="1251250124" sldId="284"/>
        </pc:sldMkLst>
        <pc:spChg chg="mod ord">
          <ac:chgData name="Dineley Gemma (RRE) MPFT" userId="S::gemma.dineley@mpft.nhs.uk::21548046-10aa-45f3-8006-900069334120" providerId="AD" clId="Web-{B07FB420-2F52-4DEB-87E3-9575F8FD9042}" dt="2020-07-15T14:14:20.786" v="0"/>
          <ac:spMkLst>
            <pc:docMk/>
            <pc:sldMk cId="1251250124" sldId="284"/>
            <ac:spMk id="2" creationId="{00000000-0000-0000-0000-000000000000}"/>
          </ac:spMkLst>
        </pc:spChg>
        <pc:spChg chg="mod ord">
          <ac:chgData name="Dineley Gemma (RRE) MPFT" userId="S::gemma.dineley@mpft.nhs.uk::21548046-10aa-45f3-8006-900069334120" providerId="AD" clId="Web-{B07FB420-2F52-4DEB-87E3-9575F8FD9042}" dt="2020-07-15T14:14:20.786" v="0"/>
          <ac:spMkLst>
            <pc:docMk/>
            <pc:sldMk cId="1251250124" sldId="284"/>
            <ac:spMk id="3" creationId="{00000000-0000-0000-0000-000000000000}"/>
          </ac:spMkLst>
        </pc:spChg>
      </pc:sldChg>
      <pc:sldChg chg="modSp mod modClrScheme chgLayout">
        <pc:chgData name="Dineley Gemma (RRE) MPFT" userId="S::gemma.dineley@mpft.nhs.uk::21548046-10aa-45f3-8006-900069334120" providerId="AD" clId="Web-{B07FB420-2F52-4DEB-87E3-9575F8FD9042}" dt="2020-07-15T14:14:20.786" v="0"/>
        <pc:sldMkLst>
          <pc:docMk/>
          <pc:sldMk cId="3583877459" sldId="286"/>
        </pc:sldMkLst>
        <pc:spChg chg="mod ord">
          <ac:chgData name="Dineley Gemma (RRE) MPFT" userId="S::gemma.dineley@mpft.nhs.uk::21548046-10aa-45f3-8006-900069334120" providerId="AD" clId="Web-{B07FB420-2F52-4DEB-87E3-9575F8FD9042}" dt="2020-07-15T14:14:20.786" v="0"/>
          <ac:spMkLst>
            <pc:docMk/>
            <pc:sldMk cId="3583877459" sldId="286"/>
            <ac:spMk id="2" creationId="{00000000-0000-0000-0000-000000000000}"/>
          </ac:spMkLst>
        </pc:spChg>
      </pc:sldChg>
      <pc:sldChg chg="modSp mod modClrScheme chgLayout">
        <pc:chgData name="Dineley Gemma (RRE) MPFT" userId="S::gemma.dineley@mpft.nhs.uk::21548046-10aa-45f3-8006-900069334120" providerId="AD" clId="Web-{B07FB420-2F52-4DEB-87E3-9575F8FD9042}" dt="2020-07-15T14:14:20.786" v="0"/>
        <pc:sldMkLst>
          <pc:docMk/>
          <pc:sldMk cId="826159326" sldId="287"/>
        </pc:sldMkLst>
        <pc:spChg chg="mod ord">
          <ac:chgData name="Dineley Gemma (RRE) MPFT" userId="S::gemma.dineley@mpft.nhs.uk::21548046-10aa-45f3-8006-900069334120" providerId="AD" clId="Web-{B07FB420-2F52-4DEB-87E3-9575F8FD9042}" dt="2020-07-15T14:14:20.786" v="0"/>
          <ac:spMkLst>
            <pc:docMk/>
            <pc:sldMk cId="826159326" sldId="287"/>
            <ac:spMk id="2" creationId="{00000000-0000-0000-0000-000000000000}"/>
          </ac:spMkLst>
        </pc:spChg>
      </pc:sldChg>
      <pc:sldChg chg="modSp mod modClrScheme chgLayout">
        <pc:chgData name="Dineley Gemma (RRE) MPFT" userId="S::gemma.dineley@mpft.nhs.uk::21548046-10aa-45f3-8006-900069334120" providerId="AD" clId="Web-{B07FB420-2F52-4DEB-87E3-9575F8FD9042}" dt="2020-07-15T14:14:20.786" v="0"/>
        <pc:sldMkLst>
          <pc:docMk/>
          <pc:sldMk cId="2184984823" sldId="288"/>
        </pc:sldMkLst>
        <pc:spChg chg="mod ord">
          <ac:chgData name="Dineley Gemma (RRE) MPFT" userId="S::gemma.dineley@mpft.nhs.uk::21548046-10aa-45f3-8006-900069334120" providerId="AD" clId="Web-{B07FB420-2F52-4DEB-87E3-9575F8FD9042}" dt="2020-07-15T14:14:20.786" v="0"/>
          <ac:spMkLst>
            <pc:docMk/>
            <pc:sldMk cId="2184984823" sldId="288"/>
            <ac:spMk id="2" creationId="{00000000-0000-0000-0000-000000000000}"/>
          </ac:spMkLst>
        </pc:spChg>
      </pc:sldChg>
      <pc:sldChg chg="modSp mod modClrScheme chgLayout">
        <pc:chgData name="Dineley Gemma (RRE) MPFT" userId="S::gemma.dineley@mpft.nhs.uk::21548046-10aa-45f3-8006-900069334120" providerId="AD" clId="Web-{B07FB420-2F52-4DEB-87E3-9575F8FD9042}" dt="2020-07-15T14:14:20.786" v="0"/>
        <pc:sldMkLst>
          <pc:docMk/>
          <pc:sldMk cId="3832673740" sldId="289"/>
        </pc:sldMkLst>
        <pc:spChg chg="mod ord">
          <ac:chgData name="Dineley Gemma (RRE) MPFT" userId="S::gemma.dineley@mpft.nhs.uk::21548046-10aa-45f3-8006-900069334120" providerId="AD" clId="Web-{B07FB420-2F52-4DEB-87E3-9575F8FD9042}" dt="2020-07-15T14:14:20.786" v="0"/>
          <ac:spMkLst>
            <pc:docMk/>
            <pc:sldMk cId="3832673740" sldId="289"/>
            <ac:spMk id="2" creationId="{00000000-0000-0000-0000-000000000000}"/>
          </ac:spMkLst>
        </pc:spChg>
      </pc:sldChg>
      <pc:sldChg chg="mod modClrScheme chgLayout">
        <pc:chgData name="Dineley Gemma (RRE) MPFT" userId="S::gemma.dineley@mpft.nhs.uk::21548046-10aa-45f3-8006-900069334120" providerId="AD" clId="Web-{B07FB420-2F52-4DEB-87E3-9575F8FD9042}" dt="2020-07-15T14:14:20.786" v="0"/>
        <pc:sldMkLst>
          <pc:docMk/>
          <pc:sldMk cId="3190218875" sldId="290"/>
        </pc:sldMkLst>
      </pc:sldChg>
      <pc:sldChg chg="mod modClrScheme chgLayout">
        <pc:chgData name="Dineley Gemma (RRE) MPFT" userId="S::gemma.dineley@mpft.nhs.uk::21548046-10aa-45f3-8006-900069334120" providerId="AD" clId="Web-{B07FB420-2F52-4DEB-87E3-9575F8FD9042}" dt="2020-07-15T14:14:20.786" v="0"/>
        <pc:sldMkLst>
          <pc:docMk/>
          <pc:sldMk cId="1088656696" sldId="291"/>
        </pc:sldMkLst>
      </pc:sldChg>
      <pc:sldChg chg="modSp mod modClrScheme chgLayout">
        <pc:chgData name="Dineley Gemma (RRE) MPFT" userId="S::gemma.dineley@mpft.nhs.uk::21548046-10aa-45f3-8006-900069334120" providerId="AD" clId="Web-{B07FB420-2F52-4DEB-87E3-9575F8FD9042}" dt="2020-07-15T14:14:20.786" v="0"/>
        <pc:sldMkLst>
          <pc:docMk/>
          <pc:sldMk cId="3377006625" sldId="299"/>
        </pc:sldMkLst>
        <pc:spChg chg="mod ord">
          <ac:chgData name="Dineley Gemma (RRE) MPFT" userId="S::gemma.dineley@mpft.nhs.uk::21548046-10aa-45f3-8006-900069334120" providerId="AD" clId="Web-{B07FB420-2F52-4DEB-87E3-9575F8FD9042}" dt="2020-07-15T14:14:20.786" v="0"/>
          <ac:spMkLst>
            <pc:docMk/>
            <pc:sldMk cId="3377006625" sldId="299"/>
            <ac:spMk id="2" creationId="{86CF7D20-D74C-404E-8567-6BADA74F459F}"/>
          </ac:spMkLst>
        </pc:spChg>
        <pc:spChg chg="mod ord">
          <ac:chgData name="Dineley Gemma (RRE) MPFT" userId="S::gemma.dineley@mpft.nhs.uk::21548046-10aa-45f3-8006-900069334120" providerId="AD" clId="Web-{B07FB420-2F52-4DEB-87E3-9575F8FD9042}" dt="2020-07-15T14:14:20.786" v="0"/>
          <ac:spMkLst>
            <pc:docMk/>
            <pc:sldMk cId="3377006625" sldId="299"/>
            <ac:spMk id="3" creationId="{34ADD970-A0CD-4C84-AD6C-6C0627EC3C66}"/>
          </ac:spMkLst>
        </pc:spChg>
      </pc:sldChg>
      <pc:sldChg chg="modSp mod modClrScheme chgLayout">
        <pc:chgData name="Dineley Gemma (RRE) MPFT" userId="S::gemma.dineley@mpft.nhs.uk::21548046-10aa-45f3-8006-900069334120" providerId="AD" clId="Web-{B07FB420-2F52-4DEB-87E3-9575F8FD9042}" dt="2020-07-15T14:14:20.786" v="0"/>
        <pc:sldMkLst>
          <pc:docMk/>
          <pc:sldMk cId="391382253" sldId="302"/>
        </pc:sldMkLst>
        <pc:spChg chg="mod ord">
          <ac:chgData name="Dineley Gemma (RRE) MPFT" userId="S::gemma.dineley@mpft.nhs.uk::21548046-10aa-45f3-8006-900069334120" providerId="AD" clId="Web-{B07FB420-2F52-4DEB-87E3-9575F8FD9042}" dt="2020-07-15T14:14:20.786" v="0"/>
          <ac:spMkLst>
            <pc:docMk/>
            <pc:sldMk cId="391382253" sldId="302"/>
            <ac:spMk id="2" creationId="{00000000-0000-0000-0000-000000000000}"/>
          </ac:spMkLst>
        </pc:spChg>
      </pc:sldChg>
      <pc:sldChg chg="modSp mod modClrScheme chgLayout">
        <pc:chgData name="Dineley Gemma (RRE) MPFT" userId="S::gemma.dineley@mpft.nhs.uk::21548046-10aa-45f3-8006-900069334120" providerId="AD" clId="Web-{B07FB420-2F52-4DEB-87E3-9575F8FD9042}" dt="2020-07-15T14:14:20.786" v="0"/>
        <pc:sldMkLst>
          <pc:docMk/>
          <pc:sldMk cId="1524555770" sldId="303"/>
        </pc:sldMkLst>
        <pc:spChg chg="mod ord">
          <ac:chgData name="Dineley Gemma (RRE) MPFT" userId="S::gemma.dineley@mpft.nhs.uk::21548046-10aa-45f3-8006-900069334120" providerId="AD" clId="Web-{B07FB420-2F52-4DEB-87E3-9575F8FD9042}" dt="2020-07-15T14:14:20.786" v="0"/>
          <ac:spMkLst>
            <pc:docMk/>
            <pc:sldMk cId="1524555770" sldId="303"/>
            <ac:spMk id="2" creationId="{00000000-0000-0000-0000-000000000000}"/>
          </ac:spMkLst>
        </pc:spChg>
        <pc:spChg chg="mod ord">
          <ac:chgData name="Dineley Gemma (RRE) MPFT" userId="S::gemma.dineley@mpft.nhs.uk::21548046-10aa-45f3-8006-900069334120" providerId="AD" clId="Web-{B07FB420-2F52-4DEB-87E3-9575F8FD9042}" dt="2020-07-15T14:14:20.786" v="0"/>
          <ac:spMkLst>
            <pc:docMk/>
            <pc:sldMk cId="1524555770" sldId="303"/>
            <ac:spMk id="3" creationId="{00000000-0000-0000-0000-000000000000}"/>
          </ac:spMkLst>
        </pc:spChg>
      </pc:sldChg>
      <pc:sldChg chg="modSp mod modClrScheme chgLayout">
        <pc:chgData name="Dineley Gemma (RRE) MPFT" userId="S::gemma.dineley@mpft.nhs.uk::21548046-10aa-45f3-8006-900069334120" providerId="AD" clId="Web-{B07FB420-2F52-4DEB-87E3-9575F8FD9042}" dt="2020-07-15T14:14:20.786" v="0"/>
        <pc:sldMkLst>
          <pc:docMk/>
          <pc:sldMk cId="3218464294" sldId="307"/>
        </pc:sldMkLst>
        <pc:spChg chg="mod ord">
          <ac:chgData name="Dineley Gemma (RRE) MPFT" userId="S::gemma.dineley@mpft.nhs.uk::21548046-10aa-45f3-8006-900069334120" providerId="AD" clId="Web-{B07FB420-2F52-4DEB-87E3-9575F8FD9042}" dt="2020-07-15T14:14:20.786" v="0"/>
          <ac:spMkLst>
            <pc:docMk/>
            <pc:sldMk cId="3218464294" sldId="307"/>
            <ac:spMk id="2" creationId="{00000000-0000-0000-0000-000000000000}"/>
          </ac:spMkLst>
        </pc:spChg>
      </pc:sldChg>
      <pc:sldChg chg="modSp mod modClrScheme chgLayout">
        <pc:chgData name="Dineley Gemma (RRE) MPFT" userId="S::gemma.dineley@mpft.nhs.uk::21548046-10aa-45f3-8006-900069334120" providerId="AD" clId="Web-{B07FB420-2F52-4DEB-87E3-9575F8FD9042}" dt="2020-07-15T14:14:20.786" v="0"/>
        <pc:sldMkLst>
          <pc:docMk/>
          <pc:sldMk cId="189463149" sldId="308"/>
        </pc:sldMkLst>
        <pc:spChg chg="mod ord">
          <ac:chgData name="Dineley Gemma (RRE) MPFT" userId="S::gemma.dineley@mpft.nhs.uk::21548046-10aa-45f3-8006-900069334120" providerId="AD" clId="Web-{B07FB420-2F52-4DEB-87E3-9575F8FD9042}" dt="2020-07-15T14:14:20.786" v="0"/>
          <ac:spMkLst>
            <pc:docMk/>
            <pc:sldMk cId="189463149" sldId="308"/>
            <ac:spMk id="2" creationId="{00000000-0000-0000-0000-000000000000}"/>
          </ac:spMkLst>
        </pc:spChg>
      </pc:sldChg>
      <pc:sldChg chg="modSp mod modClrScheme chgLayout">
        <pc:chgData name="Dineley Gemma (RRE) MPFT" userId="S::gemma.dineley@mpft.nhs.uk::21548046-10aa-45f3-8006-900069334120" providerId="AD" clId="Web-{B07FB420-2F52-4DEB-87E3-9575F8FD9042}" dt="2020-07-15T14:14:20.786" v="0"/>
        <pc:sldMkLst>
          <pc:docMk/>
          <pc:sldMk cId="2037995891" sldId="309"/>
        </pc:sldMkLst>
        <pc:spChg chg="mod ord">
          <ac:chgData name="Dineley Gemma (RRE) MPFT" userId="S::gemma.dineley@mpft.nhs.uk::21548046-10aa-45f3-8006-900069334120" providerId="AD" clId="Web-{B07FB420-2F52-4DEB-87E3-9575F8FD9042}" dt="2020-07-15T14:14:20.786" v="0"/>
          <ac:spMkLst>
            <pc:docMk/>
            <pc:sldMk cId="2037995891" sldId="309"/>
            <ac:spMk id="2" creationId="{00000000-0000-0000-0000-000000000000}"/>
          </ac:spMkLst>
        </pc:spChg>
        <pc:spChg chg="mod ord">
          <ac:chgData name="Dineley Gemma (RRE) MPFT" userId="S::gemma.dineley@mpft.nhs.uk::21548046-10aa-45f3-8006-900069334120" providerId="AD" clId="Web-{B07FB420-2F52-4DEB-87E3-9575F8FD9042}" dt="2020-07-15T14:14:20.786" v="0"/>
          <ac:spMkLst>
            <pc:docMk/>
            <pc:sldMk cId="2037995891" sldId="309"/>
            <ac:spMk id="3" creationId="{00000000-0000-0000-0000-000000000000}"/>
          </ac:spMkLst>
        </pc:spChg>
      </pc:sldChg>
      <pc:sldChg chg="modSp mod modClrScheme chgLayout">
        <pc:chgData name="Dineley Gemma (RRE) MPFT" userId="S::gemma.dineley@mpft.nhs.uk::21548046-10aa-45f3-8006-900069334120" providerId="AD" clId="Web-{B07FB420-2F52-4DEB-87E3-9575F8FD9042}" dt="2020-07-15T14:14:20.786" v="0"/>
        <pc:sldMkLst>
          <pc:docMk/>
          <pc:sldMk cId="1299526694" sldId="310"/>
        </pc:sldMkLst>
        <pc:spChg chg="mod ord">
          <ac:chgData name="Dineley Gemma (RRE) MPFT" userId="S::gemma.dineley@mpft.nhs.uk::21548046-10aa-45f3-8006-900069334120" providerId="AD" clId="Web-{B07FB420-2F52-4DEB-87E3-9575F8FD9042}" dt="2020-07-15T14:14:20.786" v="0"/>
          <ac:spMkLst>
            <pc:docMk/>
            <pc:sldMk cId="1299526694" sldId="310"/>
            <ac:spMk id="2" creationId="{957AE5DF-BF34-47E2-9CEA-4BD4074E4E7D}"/>
          </ac:spMkLst>
        </pc:spChg>
        <pc:spChg chg="mod ord">
          <ac:chgData name="Dineley Gemma (RRE) MPFT" userId="S::gemma.dineley@mpft.nhs.uk::21548046-10aa-45f3-8006-900069334120" providerId="AD" clId="Web-{B07FB420-2F52-4DEB-87E3-9575F8FD9042}" dt="2020-07-15T14:14:20.786" v="0"/>
          <ac:spMkLst>
            <pc:docMk/>
            <pc:sldMk cId="1299526694" sldId="310"/>
            <ac:spMk id="3" creationId="{3FEAA2DB-4C8B-45CF-816B-51CA61C0BB0D}"/>
          </ac:spMkLst>
        </pc:spChg>
      </pc:sldChg>
      <pc:sldChg chg="modSp mod modClrScheme chgLayout">
        <pc:chgData name="Dineley Gemma (RRE) MPFT" userId="S::gemma.dineley@mpft.nhs.uk::21548046-10aa-45f3-8006-900069334120" providerId="AD" clId="Web-{B07FB420-2F52-4DEB-87E3-9575F8FD9042}" dt="2020-07-15T14:14:20.786" v="0"/>
        <pc:sldMkLst>
          <pc:docMk/>
          <pc:sldMk cId="1025835432" sldId="311"/>
        </pc:sldMkLst>
        <pc:spChg chg="mod ord">
          <ac:chgData name="Dineley Gemma (RRE) MPFT" userId="S::gemma.dineley@mpft.nhs.uk::21548046-10aa-45f3-8006-900069334120" providerId="AD" clId="Web-{B07FB420-2F52-4DEB-87E3-9575F8FD9042}" dt="2020-07-15T14:14:20.786" v="0"/>
          <ac:spMkLst>
            <pc:docMk/>
            <pc:sldMk cId="1025835432" sldId="311"/>
            <ac:spMk id="2" creationId="{00000000-0000-0000-0000-000000000000}"/>
          </ac:spMkLst>
        </pc:spChg>
        <pc:spChg chg="mod ord">
          <ac:chgData name="Dineley Gemma (RRE) MPFT" userId="S::gemma.dineley@mpft.nhs.uk::21548046-10aa-45f3-8006-900069334120" providerId="AD" clId="Web-{B07FB420-2F52-4DEB-87E3-9575F8FD9042}" dt="2020-07-15T14:14:20.786" v="0"/>
          <ac:spMkLst>
            <pc:docMk/>
            <pc:sldMk cId="1025835432" sldId="311"/>
            <ac:spMk id="3" creationId="{00000000-0000-0000-0000-000000000000}"/>
          </ac:spMkLst>
        </pc:spChg>
      </pc:sldChg>
      <pc:sldChg chg="modSp mod modClrScheme chgLayout">
        <pc:chgData name="Dineley Gemma (RRE) MPFT" userId="S::gemma.dineley@mpft.nhs.uk::21548046-10aa-45f3-8006-900069334120" providerId="AD" clId="Web-{B07FB420-2F52-4DEB-87E3-9575F8FD9042}" dt="2020-07-15T14:14:20.786" v="0"/>
        <pc:sldMkLst>
          <pc:docMk/>
          <pc:sldMk cId="2937055266" sldId="312"/>
        </pc:sldMkLst>
        <pc:spChg chg="mod ord">
          <ac:chgData name="Dineley Gemma (RRE) MPFT" userId="S::gemma.dineley@mpft.nhs.uk::21548046-10aa-45f3-8006-900069334120" providerId="AD" clId="Web-{B07FB420-2F52-4DEB-87E3-9575F8FD9042}" dt="2020-07-15T14:14:20.786" v="0"/>
          <ac:spMkLst>
            <pc:docMk/>
            <pc:sldMk cId="2937055266" sldId="312"/>
            <ac:spMk id="2" creationId="{86CF7D20-D74C-404E-8567-6BADA74F459F}"/>
          </ac:spMkLst>
        </pc:spChg>
        <pc:spChg chg="mod ord">
          <ac:chgData name="Dineley Gemma (RRE) MPFT" userId="S::gemma.dineley@mpft.nhs.uk::21548046-10aa-45f3-8006-900069334120" providerId="AD" clId="Web-{B07FB420-2F52-4DEB-87E3-9575F8FD9042}" dt="2020-07-15T14:14:20.786" v="0"/>
          <ac:spMkLst>
            <pc:docMk/>
            <pc:sldMk cId="2937055266" sldId="312"/>
            <ac:spMk id="3" creationId="{34ADD970-A0CD-4C84-AD6C-6C0627EC3C66}"/>
          </ac:spMkLst>
        </pc:spChg>
      </pc:sldChg>
      <pc:sldChg chg="mod modClrScheme chgLayout">
        <pc:chgData name="Dineley Gemma (RRE) MPFT" userId="S::gemma.dineley@mpft.nhs.uk::21548046-10aa-45f3-8006-900069334120" providerId="AD" clId="Web-{B07FB420-2F52-4DEB-87E3-9575F8FD9042}" dt="2020-07-15T14:14:20.786" v="0"/>
        <pc:sldMkLst>
          <pc:docMk/>
          <pc:sldMk cId="1602635966" sldId="313"/>
        </pc:sldMkLst>
      </pc:sldChg>
      <pc:sldChg chg="modSp mod modClrScheme chgLayout">
        <pc:chgData name="Dineley Gemma (RRE) MPFT" userId="S::gemma.dineley@mpft.nhs.uk::21548046-10aa-45f3-8006-900069334120" providerId="AD" clId="Web-{B07FB420-2F52-4DEB-87E3-9575F8FD9042}" dt="2020-07-15T14:14:20.786" v="0"/>
        <pc:sldMkLst>
          <pc:docMk/>
          <pc:sldMk cId="1256528464" sldId="314"/>
        </pc:sldMkLst>
        <pc:spChg chg="mod ord">
          <ac:chgData name="Dineley Gemma (RRE) MPFT" userId="S::gemma.dineley@mpft.nhs.uk::21548046-10aa-45f3-8006-900069334120" providerId="AD" clId="Web-{B07FB420-2F52-4DEB-87E3-9575F8FD9042}" dt="2020-07-15T14:14:20.786" v="0"/>
          <ac:spMkLst>
            <pc:docMk/>
            <pc:sldMk cId="1256528464" sldId="314"/>
            <ac:spMk id="2" creationId="{957AE5DF-BF34-47E2-9CEA-4BD4074E4E7D}"/>
          </ac:spMkLst>
        </pc:spChg>
        <pc:spChg chg="mod ord">
          <ac:chgData name="Dineley Gemma (RRE) MPFT" userId="S::gemma.dineley@mpft.nhs.uk::21548046-10aa-45f3-8006-900069334120" providerId="AD" clId="Web-{B07FB420-2F52-4DEB-87E3-9575F8FD9042}" dt="2020-07-15T14:14:20.786" v="0"/>
          <ac:spMkLst>
            <pc:docMk/>
            <pc:sldMk cId="1256528464" sldId="314"/>
            <ac:spMk id="3" creationId="{3FEAA2DB-4C8B-45CF-816B-51CA61C0BB0D}"/>
          </ac:spMkLst>
        </pc:spChg>
      </pc:sldChg>
      <pc:sldMasterChg chg="del delSldLayout">
        <pc:chgData name="Dineley Gemma (RRE) MPFT" userId="S::gemma.dineley@mpft.nhs.uk::21548046-10aa-45f3-8006-900069334120" providerId="AD" clId="Web-{B07FB420-2F52-4DEB-87E3-9575F8FD9042}" dt="2020-07-15T14:14:20.786" v="0"/>
        <pc:sldMasterMkLst>
          <pc:docMk/>
          <pc:sldMasterMk cId="1776497597" sldId="2147483648"/>
        </pc:sldMasterMkLst>
        <pc:sldLayoutChg chg="del">
          <pc:chgData name="Dineley Gemma (RRE) MPFT" userId="S::gemma.dineley@mpft.nhs.uk::21548046-10aa-45f3-8006-900069334120" providerId="AD" clId="Web-{B07FB420-2F52-4DEB-87E3-9575F8FD9042}" dt="2020-07-15T14:14:20.786" v="0"/>
          <pc:sldLayoutMkLst>
            <pc:docMk/>
            <pc:sldMasterMk cId="1776497597" sldId="2147483648"/>
            <pc:sldLayoutMk cId="2591009655" sldId="2147483649"/>
          </pc:sldLayoutMkLst>
        </pc:sldLayoutChg>
        <pc:sldLayoutChg chg="del">
          <pc:chgData name="Dineley Gemma (RRE) MPFT" userId="S::gemma.dineley@mpft.nhs.uk::21548046-10aa-45f3-8006-900069334120" providerId="AD" clId="Web-{B07FB420-2F52-4DEB-87E3-9575F8FD9042}" dt="2020-07-15T14:14:20.786" v="0"/>
          <pc:sldLayoutMkLst>
            <pc:docMk/>
            <pc:sldMasterMk cId="1776497597" sldId="2147483648"/>
            <pc:sldLayoutMk cId="3372301848" sldId="2147483650"/>
          </pc:sldLayoutMkLst>
        </pc:sldLayoutChg>
        <pc:sldLayoutChg chg="del">
          <pc:chgData name="Dineley Gemma (RRE) MPFT" userId="S::gemma.dineley@mpft.nhs.uk::21548046-10aa-45f3-8006-900069334120" providerId="AD" clId="Web-{B07FB420-2F52-4DEB-87E3-9575F8FD9042}" dt="2020-07-15T14:14:20.786" v="0"/>
          <pc:sldLayoutMkLst>
            <pc:docMk/>
            <pc:sldMasterMk cId="1776497597" sldId="2147483648"/>
            <pc:sldLayoutMk cId="4202448543" sldId="2147483651"/>
          </pc:sldLayoutMkLst>
        </pc:sldLayoutChg>
        <pc:sldLayoutChg chg="del">
          <pc:chgData name="Dineley Gemma (RRE) MPFT" userId="S::gemma.dineley@mpft.nhs.uk::21548046-10aa-45f3-8006-900069334120" providerId="AD" clId="Web-{B07FB420-2F52-4DEB-87E3-9575F8FD9042}" dt="2020-07-15T14:14:20.786" v="0"/>
          <pc:sldLayoutMkLst>
            <pc:docMk/>
            <pc:sldMasterMk cId="1776497597" sldId="2147483648"/>
            <pc:sldLayoutMk cId="3194936422" sldId="2147483652"/>
          </pc:sldLayoutMkLst>
        </pc:sldLayoutChg>
        <pc:sldLayoutChg chg="del">
          <pc:chgData name="Dineley Gemma (RRE) MPFT" userId="S::gemma.dineley@mpft.nhs.uk::21548046-10aa-45f3-8006-900069334120" providerId="AD" clId="Web-{B07FB420-2F52-4DEB-87E3-9575F8FD9042}" dt="2020-07-15T14:14:20.786" v="0"/>
          <pc:sldLayoutMkLst>
            <pc:docMk/>
            <pc:sldMasterMk cId="1776497597" sldId="2147483648"/>
            <pc:sldLayoutMk cId="1788542275" sldId="2147483653"/>
          </pc:sldLayoutMkLst>
        </pc:sldLayoutChg>
        <pc:sldLayoutChg chg="del">
          <pc:chgData name="Dineley Gemma (RRE) MPFT" userId="S::gemma.dineley@mpft.nhs.uk::21548046-10aa-45f3-8006-900069334120" providerId="AD" clId="Web-{B07FB420-2F52-4DEB-87E3-9575F8FD9042}" dt="2020-07-15T14:14:20.786" v="0"/>
          <pc:sldLayoutMkLst>
            <pc:docMk/>
            <pc:sldMasterMk cId="1776497597" sldId="2147483648"/>
            <pc:sldLayoutMk cId="3438254427" sldId="2147483654"/>
          </pc:sldLayoutMkLst>
        </pc:sldLayoutChg>
        <pc:sldLayoutChg chg="del">
          <pc:chgData name="Dineley Gemma (RRE) MPFT" userId="S::gemma.dineley@mpft.nhs.uk::21548046-10aa-45f3-8006-900069334120" providerId="AD" clId="Web-{B07FB420-2F52-4DEB-87E3-9575F8FD9042}" dt="2020-07-15T14:14:20.786" v="0"/>
          <pc:sldLayoutMkLst>
            <pc:docMk/>
            <pc:sldMasterMk cId="1776497597" sldId="2147483648"/>
            <pc:sldLayoutMk cId="3407801899" sldId="2147483655"/>
          </pc:sldLayoutMkLst>
        </pc:sldLayoutChg>
        <pc:sldLayoutChg chg="del">
          <pc:chgData name="Dineley Gemma (RRE) MPFT" userId="S::gemma.dineley@mpft.nhs.uk::21548046-10aa-45f3-8006-900069334120" providerId="AD" clId="Web-{B07FB420-2F52-4DEB-87E3-9575F8FD9042}" dt="2020-07-15T14:14:20.786" v="0"/>
          <pc:sldLayoutMkLst>
            <pc:docMk/>
            <pc:sldMasterMk cId="1776497597" sldId="2147483648"/>
            <pc:sldLayoutMk cId="2879221406" sldId="2147483656"/>
          </pc:sldLayoutMkLst>
        </pc:sldLayoutChg>
        <pc:sldLayoutChg chg="del">
          <pc:chgData name="Dineley Gemma (RRE) MPFT" userId="S::gemma.dineley@mpft.nhs.uk::21548046-10aa-45f3-8006-900069334120" providerId="AD" clId="Web-{B07FB420-2F52-4DEB-87E3-9575F8FD9042}" dt="2020-07-15T14:14:20.786" v="0"/>
          <pc:sldLayoutMkLst>
            <pc:docMk/>
            <pc:sldMasterMk cId="1776497597" sldId="2147483648"/>
            <pc:sldLayoutMk cId="1478570862" sldId="2147483657"/>
          </pc:sldLayoutMkLst>
        </pc:sldLayoutChg>
        <pc:sldLayoutChg chg="del">
          <pc:chgData name="Dineley Gemma (RRE) MPFT" userId="S::gemma.dineley@mpft.nhs.uk::21548046-10aa-45f3-8006-900069334120" providerId="AD" clId="Web-{B07FB420-2F52-4DEB-87E3-9575F8FD9042}" dt="2020-07-15T14:14:20.786" v="0"/>
          <pc:sldLayoutMkLst>
            <pc:docMk/>
            <pc:sldMasterMk cId="1776497597" sldId="2147483648"/>
            <pc:sldLayoutMk cId="1398536135" sldId="2147483658"/>
          </pc:sldLayoutMkLst>
        </pc:sldLayoutChg>
        <pc:sldLayoutChg chg="del">
          <pc:chgData name="Dineley Gemma (RRE) MPFT" userId="S::gemma.dineley@mpft.nhs.uk::21548046-10aa-45f3-8006-900069334120" providerId="AD" clId="Web-{B07FB420-2F52-4DEB-87E3-9575F8FD9042}" dt="2020-07-15T14:14:20.786" v="0"/>
          <pc:sldLayoutMkLst>
            <pc:docMk/>
            <pc:sldMasterMk cId="1776497597" sldId="2147483648"/>
            <pc:sldLayoutMk cId="1204516110" sldId="2147483659"/>
          </pc:sldLayoutMkLst>
        </pc:sldLayoutChg>
      </pc:sldMasterChg>
      <pc:sldMasterChg chg="add addSldLayout modSldLayout">
        <pc:chgData name="Dineley Gemma (RRE) MPFT" userId="S::gemma.dineley@mpft.nhs.uk::21548046-10aa-45f3-8006-900069334120" providerId="AD" clId="Web-{B07FB420-2F52-4DEB-87E3-9575F8FD9042}" dt="2020-07-15T14:14:20.786" v="0"/>
        <pc:sldMasterMkLst>
          <pc:docMk/>
          <pc:sldMasterMk cId="3312955045" sldId="2147483660"/>
        </pc:sldMasterMkLst>
        <pc:sldLayoutChg chg="add mod replId">
          <pc:chgData name="Dineley Gemma (RRE) MPFT" userId="S::gemma.dineley@mpft.nhs.uk::21548046-10aa-45f3-8006-900069334120" providerId="AD" clId="Web-{B07FB420-2F52-4DEB-87E3-9575F8FD9042}" dt="2020-07-15T14:14:20.786" v="0"/>
          <pc:sldLayoutMkLst>
            <pc:docMk/>
            <pc:sldMasterMk cId="3312955045" sldId="2147483660"/>
            <pc:sldLayoutMk cId="3892528388" sldId="2147483661"/>
          </pc:sldLayoutMkLst>
        </pc:sldLayoutChg>
        <pc:sldLayoutChg chg="add mod replId">
          <pc:chgData name="Dineley Gemma (RRE) MPFT" userId="S::gemma.dineley@mpft.nhs.uk::21548046-10aa-45f3-8006-900069334120" providerId="AD" clId="Web-{B07FB420-2F52-4DEB-87E3-9575F8FD9042}" dt="2020-07-15T14:14:20.786" v="0"/>
          <pc:sldLayoutMkLst>
            <pc:docMk/>
            <pc:sldMasterMk cId="3312955045" sldId="2147483660"/>
            <pc:sldLayoutMk cId="946516774" sldId="2147483662"/>
          </pc:sldLayoutMkLst>
        </pc:sldLayoutChg>
        <pc:sldLayoutChg chg="add mod replId">
          <pc:chgData name="Dineley Gemma (RRE) MPFT" userId="S::gemma.dineley@mpft.nhs.uk::21548046-10aa-45f3-8006-900069334120" providerId="AD" clId="Web-{B07FB420-2F52-4DEB-87E3-9575F8FD9042}" dt="2020-07-15T14:14:20.786" v="0"/>
          <pc:sldLayoutMkLst>
            <pc:docMk/>
            <pc:sldMasterMk cId="3312955045" sldId="2147483660"/>
            <pc:sldLayoutMk cId="1817617585" sldId="2147483663"/>
          </pc:sldLayoutMkLst>
        </pc:sldLayoutChg>
        <pc:sldLayoutChg chg="add mod replId">
          <pc:chgData name="Dineley Gemma (RRE) MPFT" userId="S::gemma.dineley@mpft.nhs.uk::21548046-10aa-45f3-8006-900069334120" providerId="AD" clId="Web-{B07FB420-2F52-4DEB-87E3-9575F8FD9042}" dt="2020-07-15T14:14:20.786" v="0"/>
          <pc:sldLayoutMkLst>
            <pc:docMk/>
            <pc:sldMasterMk cId="3312955045" sldId="2147483660"/>
            <pc:sldLayoutMk cId="11873102" sldId="2147483664"/>
          </pc:sldLayoutMkLst>
        </pc:sldLayoutChg>
        <pc:sldLayoutChg chg="add mod replId">
          <pc:chgData name="Dineley Gemma (RRE) MPFT" userId="S::gemma.dineley@mpft.nhs.uk::21548046-10aa-45f3-8006-900069334120" providerId="AD" clId="Web-{B07FB420-2F52-4DEB-87E3-9575F8FD9042}" dt="2020-07-15T14:14:20.786" v="0"/>
          <pc:sldLayoutMkLst>
            <pc:docMk/>
            <pc:sldMasterMk cId="3312955045" sldId="2147483660"/>
            <pc:sldLayoutMk cId="4043100444" sldId="2147483665"/>
          </pc:sldLayoutMkLst>
        </pc:sldLayoutChg>
        <pc:sldLayoutChg chg="add mod replId">
          <pc:chgData name="Dineley Gemma (RRE) MPFT" userId="S::gemma.dineley@mpft.nhs.uk::21548046-10aa-45f3-8006-900069334120" providerId="AD" clId="Web-{B07FB420-2F52-4DEB-87E3-9575F8FD9042}" dt="2020-07-15T14:14:20.786" v="0"/>
          <pc:sldLayoutMkLst>
            <pc:docMk/>
            <pc:sldMasterMk cId="3312955045" sldId="2147483660"/>
            <pc:sldLayoutMk cId="3645683895" sldId="2147483666"/>
          </pc:sldLayoutMkLst>
        </pc:sldLayoutChg>
        <pc:sldLayoutChg chg="add mod replId">
          <pc:chgData name="Dineley Gemma (RRE) MPFT" userId="S::gemma.dineley@mpft.nhs.uk::21548046-10aa-45f3-8006-900069334120" providerId="AD" clId="Web-{B07FB420-2F52-4DEB-87E3-9575F8FD9042}" dt="2020-07-15T14:14:20.786" v="0"/>
          <pc:sldLayoutMkLst>
            <pc:docMk/>
            <pc:sldMasterMk cId="3312955045" sldId="2147483660"/>
            <pc:sldLayoutMk cId="3484920884" sldId="2147483667"/>
          </pc:sldLayoutMkLst>
        </pc:sldLayoutChg>
        <pc:sldLayoutChg chg="add mod replId">
          <pc:chgData name="Dineley Gemma (RRE) MPFT" userId="S::gemma.dineley@mpft.nhs.uk::21548046-10aa-45f3-8006-900069334120" providerId="AD" clId="Web-{B07FB420-2F52-4DEB-87E3-9575F8FD9042}" dt="2020-07-15T14:14:20.786" v="0"/>
          <pc:sldLayoutMkLst>
            <pc:docMk/>
            <pc:sldMasterMk cId="3312955045" sldId="2147483660"/>
            <pc:sldLayoutMk cId="629479832" sldId="2147483668"/>
          </pc:sldLayoutMkLst>
        </pc:sldLayoutChg>
        <pc:sldLayoutChg chg="add mod replId">
          <pc:chgData name="Dineley Gemma (RRE) MPFT" userId="S::gemma.dineley@mpft.nhs.uk::21548046-10aa-45f3-8006-900069334120" providerId="AD" clId="Web-{B07FB420-2F52-4DEB-87E3-9575F8FD9042}" dt="2020-07-15T14:14:20.786" v="0"/>
          <pc:sldLayoutMkLst>
            <pc:docMk/>
            <pc:sldMasterMk cId="3312955045" sldId="2147483660"/>
            <pc:sldLayoutMk cId="3515860340" sldId="2147483669"/>
          </pc:sldLayoutMkLst>
        </pc:sldLayoutChg>
        <pc:sldLayoutChg chg="add mod replId">
          <pc:chgData name="Dineley Gemma (RRE) MPFT" userId="S::gemma.dineley@mpft.nhs.uk::21548046-10aa-45f3-8006-900069334120" providerId="AD" clId="Web-{B07FB420-2F52-4DEB-87E3-9575F8FD9042}" dt="2020-07-15T14:14:20.786" v="0"/>
          <pc:sldLayoutMkLst>
            <pc:docMk/>
            <pc:sldMasterMk cId="3312955045" sldId="2147483660"/>
            <pc:sldLayoutMk cId="3893659685" sldId="2147483670"/>
          </pc:sldLayoutMkLst>
        </pc:sldLayoutChg>
        <pc:sldLayoutChg chg="add mod replId">
          <pc:chgData name="Dineley Gemma (RRE) MPFT" userId="S::gemma.dineley@mpft.nhs.uk::21548046-10aa-45f3-8006-900069334120" providerId="AD" clId="Web-{B07FB420-2F52-4DEB-87E3-9575F8FD9042}" dt="2020-07-15T14:14:20.786" v="0"/>
          <pc:sldLayoutMkLst>
            <pc:docMk/>
            <pc:sldMasterMk cId="3312955045" sldId="2147483660"/>
            <pc:sldLayoutMk cId="3255707168" sldId="2147483671"/>
          </pc:sldLayoutMkLst>
        </pc:sldLayoutChg>
        <pc:sldLayoutChg chg="add mod replId">
          <pc:chgData name="Dineley Gemma (RRE) MPFT" userId="S::gemma.dineley@mpft.nhs.uk::21548046-10aa-45f3-8006-900069334120" providerId="AD" clId="Web-{B07FB420-2F52-4DEB-87E3-9575F8FD9042}" dt="2020-07-15T14:14:20.786" v="0"/>
          <pc:sldLayoutMkLst>
            <pc:docMk/>
            <pc:sldMasterMk cId="3312955045" sldId="2147483660"/>
            <pc:sldLayoutMk cId="4244339888" sldId="2147483672"/>
          </pc:sldLayoutMkLst>
        </pc:sldLayoutChg>
        <pc:sldLayoutChg chg="add mod replId">
          <pc:chgData name="Dineley Gemma (RRE) MPFT" userId="S::gemma.dineley@mpft.nhs.uk::21548046-10aa-45f3-8006-900069334120" providerId="AD" clId="Web-{B07FB420-2F52-4DEB-87E3-9575F8FD9042}" dt="2020-07-15T14:14:20.786" v="0"/>
          <pc:sldLayoutMkLst>
            <pc:docMk/>
            <pc:sldMasterMk cId="3312955045" sldId="2147483660"/>
            <pc:sldLayoutMk cId="4053322496" sldId="2147483673"/>
          </pc:sldLayoutMkLst>
        </pc:sldLayoutChg>
        <pc:sldLayoutChg chg="add mod replId">
          <pc:chgData name="Dineley Gemma (RRE) MPFT" userId="S::gemma.dineley@mpft.nhs.uk::21548046-10aa-45f3-8006-900069334120" providerId="AD" clId="Web-{B07FB420-2F52-4DEB-87E3-9575F8FD9042}" dt="2020-07-15T14:14:20.786" v="0"/>
          <pc:sldLayoutMkLst>
            <pc:docMk/>
            <pc:sldMasterMk cId="3312955045" sldId="2147483660"/>
            <pc:sldLayoutMk cId="3215778661" sldId="2147483674"/>
          </pc:sldLayoutMkLst>
        </pc:sldLayoutChg>
        <pc:sldLayoutChg chg="add mod replId">
          <pc:chgData name="Dineley Gemma (RRE) MPFT" userId="S::gemma.dineley@mpft.nhs.uk::21548046-10aa-45f3-8006-900069334120" providerId="AD" clId="Web-{B07FB420-2F52-4DEB-87E3-9575F8FD9042}" dt="2020-07-15T14:14:20.786" v="0"/>
          <pc:sldLayoutMkLst>
            <pc:docMk/>
            <pc:sldMasterMk cId="3312955045" sldId="2147483660"/>
            <pc:sldLayoutMk cId="985601173" sldId="2147483675"/>
          </pc:sldLayoutMkLst>
        </pc:sldLayoutChg>
        <pc:sldLayoutChg chg="add mod replId">
          <pc:chgData name="Dineley Gemma (RRE) MPFT" userId="S::gemma.dineley@mpft.nhs.uk::21548046-10aa-45f3-8006-900069334120" providerId="AD" clId="Web-{B07FB420-2F52-4DEB-87E3-9575F8FD9042}" dt="2020-07-15T14:14:20.786" v="0"/>
          <pc:sldLayoutMkLst>
            <pc:docMk/>
            <pc:sldMasterMk cId="3312955045" sldId="2147483660"/>
            <pc:sldLayoutMk cId="2689982445" sldId="2147483676"/>
          </pc:sldLayoutMkLst>
        </pc:sldLayoutChg>
        <pc:sldLayoutChg chg="add mod replId">
          <pc:chgData name="Dineley Gemma (RRE) MPFT" userId="S::gemma.dineley@mpft.nhs.uk::21548046-10aa-45f3-8006-900069334120" providerId="AD" clId="Web-{B07FB420-2F52-4DEB-87E3-9575F8FD9042}" dt="2020-07-15T14:14:20.786" v="0"/>
          <pc:sldLayoutMkLst>
            <pc:docMk/>
            <pc:sldMasterMk cId="3312955045" sldId="2147483660"/>
            <pc:sldLayoutMk cId="985244150" sldId="2147483677"/>
          </pc:sldLayoutMkLst>
        </pc:sldLayoutChg>
      </pc:sldMasterChg>
    </pc:docChg>
  </pc:docChgLst>
  <pc:docChgLst>
    <pc:chgData name="Parkes Bethany (RRE) MPFT" userId="S::bethany.parkes@mpft.nhs.uk::2f8f77b5-e9f7-451f-8973-84a5772d17ee" providerId="AD" clId="Web-{F731967A-FDDB-44A3-BB8C-C0B8BEB3362D}"/>
    <pc:docChg chg="modSld">
      <pc:chgData name="Parkes Bethany (RRE) MPFT" userId="S::bethany.parkes@mpft.nhs.uk::2f8f77b5-e9f7-451f-8973-84a5772d17ee" providerId="AD" clId="Web-{F731967A-FDDB-44A3-BB8C-C0B8BEB3362D}" dt="2020-07-15T14:02:53.151" v="15" actId="20577"/>
      <pc:docMkLst>
        <pc:docMk/>
      </pc:docMkLst>
      <pc:sldChg chg="modSp">
        <pc:chgData name="Parkes Bethany (RRE) MPFT" userId="S::bethany.parkes@mpft.nhs.uk::2f8f77b5-e9f7-451f-8973-84a5772d17ee" providerId="AD" clId="Web-{F731967A-FDDB-44A3-BB8C-C0B8BEB3362D}" dt="2020-07-15T14:02:53.151" v="14" actId="20577"/>
        <pc:sldMkLst>
          <pc:docMk/>
          <pc:sldMk cId="3251860160" sldId="256"/>
        </pc:sldMkLst>
        <pc:spChg chg="mod">
          <ac:chgData name="Parkes Bethany (RRE) MPFT" userId="S::bethany.parkes@mpft.nhs.uk::2f8f77b5-e9f7-451f-8973-84a5772d17ee" providerId="AD" clId="Web-{F731967A-FDDB-44A3-BB8C-C0B8BEB3362D}" dt="2020-07-15T14:02:53.151" v="14" actId="20577"/>
          <ac:spMkLst>
            <pc:docMk/>
            <pc:sldMk cId="3251860160" sldId="256"/>
            <ac:spMk id="2" creationId="{00000000-0000-0000-0000-000000000000}"/>
          </ac:spMkLst>
        </pc:spChg>
      </pc:sldChg>
    </pc:docChg>
  </pc:docChgLst>
  <pc:docChgLst>
    <pc:chgData name="Parkes Bethany (RRE) MPFT" userId="S::bethany.parkes@mpft.nhs.uk::2f8f77b5-e9f7-451f-8973-84a5772d17ee" providerId="AD" clId="Web-{18172B0A-9F64-4016-BD5B-9FC677AB9C08}"/>
    <pc:docChg chg="modSld">
      <pc:chgData name="Parkes Bethany (RRE) MPFT" userId="S::bethany.parkes@mpft.nhs.uk::2f8f77b5-e9f7-451f-8973-84a5772d17ee" providerId="AD" clId="Web-{18172B0A-9F64-4016-BD5B-9FC677AB9C08}" dt="2020-07-02T07:54:21.011" v="22" actId="20577"/>
      <pc:docMkLst>
        <pc:docMk/>
      </pc:docMkLst>
      <pc:sldChg chg="addSp modSp">
        <pc:chgData name="Parkes Bethany (RRE) MPFT" userId="S::bethany.parkes@mpft.nhs.uk::2f8f77b5-e9f7-451f-8973-84a5772d17ee" providerId="AD" clId="Web-{18172B0A-9F64-4016-BD5B-9FC677AB9C08}" dt="2020-07-02T07:54:21.011" v="22" actId="20577"/>
        <pc:sldMkLst>
          <pc:docMk/>
          <pc:sldMk cId="3251860160" sldId="256"/>
        </pc:sldMkLst>
        <pc:spChg chg="mod">
          <ac:chgData name="Parkes Bethany (RRE) MPFT" userId="S::bethany.parkes@mpft.nhs.uk::2f8f77b5-e9f7-451f-8973-84a5772d17ee" providerId="AD" clId="Web-{18172B0A-9F64-4016-BD5B-9FC677AB9C08}" dt="2020-07-02T07:53:51.542" v="2" actId="1076"/>
          <ac:spMkLst>
            <pc:docMk/>
            <pc:sldMk cId="3251860160" sldId="256"/>
            <ac:spMk id="2" creationId="{00000000-0000-0000-0000-000000000000}"/>
          </ac:spMkLst>
        </pc:spChg>
        <pc:spChg chg="add mod">
          <ac:chgData name="Parkes Bethany (RRE) MPFT" userId="S::bethany.parkes@mpft.nhs.uk::2f8f77b5-e9f7-451f-8973-84a5772d17ee" providerId="AD" clId="Web-{18172B0A-9F64-4016-BD5B-9FC677AB9C08}" dt="2020-07-02T07:54:21.011" v="22" actId="20577"/>
          <ac:spMkLst>
            <pc:docMk/>
            <pc:sldMk cId="3251860160" sldId="256"/>
            <ac:spMk id="6" creationId="{3332ADD0-DA7A-49D6-ADBD-58469152E8A7}"/>
          </ac:spMkLst>
        </pc:spChg>
      </pc:sldChg>
    </pc:docChg>
  </pc:docChgLst>
  <pc:docChgLst>
    <pc:chgData name="Dineley Gemma (RRE) MPFT" userId="S::gemma.dineley@mpft.nhs.uk::21548046-10aa-45f3-8006-900069334120" providerId="AD" clId="Web-{101A2F81-59BF-4725-ACA2-E45CF7D86B5C}"/>
    <pc:docChg chg="modSld">
      <pc:chgData name="Dineley Gemma (RRE) MPFT" userId="S::gemma.dineley@mpft.nhs.uk::21548046-10aa-45f3-8006-900069334120" providerId="AD" clId="Web-{101A2F81-59BF-4725-ACA2-E45CF7D86B5C}" dt="2020-07-15T16:08:52.584" v="50" actId="20577"/>
      <pc:docMkLst>
        <pc:docMk/>
      </pc:docMkLst>
      <pc:sldChg chg="modSp">
        <pc:chgData name="Dineley Gemma (RRE) MPFT" userId="S::gemma.dineley@mpft.nhs.uk::21548046-10aa-45f3-8006-900069334120" providerId="AD" clId="Web-{101A2F81-59BF-4725-ACA2-E45CF7D86B5C}" dt="2020-07-15T16:08:52.584" v="50" actId="20577"/>
        <pc:sldMkLst>
          <pc:docMk/>
          <pc:sldMk cId="3774321568" sldId="278"/>
        </pc:sldMkLst>
        <pc:spChg chg="mod">
          <ac:chgData name="Dineley Gemma (RRE) MPFT" userId="S::gemma.dineley@mpft.nhs.uk::21548046-10aa-45f3-8006-900069334120" providerId="AD" clId="Web-{101A2F81-59BF-4725-ACA2-E45CF7D86B5C}" dt="2020-07-15T16:08:52.584" v="50" actId="20577"/>
          <ac:spMkLst>
            <pc:docMk/>
            <pc:sldMk cId="3774321568" sldId="278"/>
            <ac:spMk id="4" creationId="{00000000-0000-0000-0000-000000000000}"/>
          </ac:spMkLst>
        </pc:spChg>
      </pc:sldChg>
    </pc:docChg>
  </pc:docChgLst>
  <pc:docChgLst>
    <pc:chgData name="Dineley Gemma (RRE) MPFT" userId="S::gemma.dineley@mpft.nhs.uk::21548046-10aa-45f3-8006-900069334120" providerId="AD" clId="Web-{887ED719-0F0C-4248-B405-BFD1F7CDB26C}"/>
    <pc:docChg chg="addSld delSld modSld modSection">
      <pc:chgData name="Dineley Gemma (RRE) MPFT" userId="S::gemma.dineley@mpft.nhs.uk::21548046-10aa-45f3-8006-900069334120" providerId="AD" clId="Web-{887ED719-0F0C-4248-B405-BFD1F7CDB26C}" dt="2020-07-15T16:05:49.920" v="420"/>
      <pc:docMkLst>
        <pc:docMk/>
      </pc:docMkLst>
      <pc:sldChg chg="addSp delSp modSp mod setBg">
        <pc:chgData name="Dineley Gemma (RRE) MPFT" userId="S::gemma.dineley@mpft.nhs.uk::21548046-10aa-45f3-8006-900069334120" providerId="AD" clId="Web-{887ED719-0F0C-4248-B405-BFD1F7CDB26C}" dt="2020-07-15T15:45:20.747" v="9" actId="1076"/>
        <pc:sldMkLst>
          <pc:docMk/>
          <pc:sldMk cId="3251860160" sldId="256"/>
        </pc:sldMkLst>
        <pc:spChg chg="mod">
          <ac:chgData name="Dineley Gemma (RRE) MPFT" userId="S::gemma.dineley@mpft.nhs.uk::21548046-10aa-45f3-8006-900069334120" providerId="AD" clId="Web-{887ED719-0F0C-4248-B405-BFD1F7CDB26C}" dt="2020-07-15T15:44:20.479" v="2"/>
          <ac:spMkLst>
            <pc:docMk/>
            <pc:sldMk cId="3251860160" sldId="256"/>
            <ac:spMk id="2" creationId="{00000000-0000-0000-0000-000000000000}"/>
          </ac:spMkLst>
        </pc:spChg>
        <pc:spChg chg="mod">
          <ac:chgData name="Dineley Gemma (RRE) MPFT" userId="S::gemma.dineley@mpft.nhs.uk::21548046-10aa-45f3-8006-900069334120" providerId="AD" clId="Web-{887ED719-0F0C-4248-B405-BFD1F7CDB26C}" dt="2020-07-15T15:45:20.747" v="9" actId="1076"/>
          <ac:spMkLst>
            <pc:docMk/>
            <pc:sldMk cId="3251860160" sldId="256"/>
            <ac:spMk id="3" creationId="{6DE267B7-9786-4217-AF77-5E6F45D14691}"/>
          </ac:spMkLst>
        </pc:spChg>
        <pc:spChg chg="del mod">
          <ac:chgData name="Dineley Gemma (RRE) MPFT" userId="S::gemma.dineley@mpft.nhs.uk::21548046-10aa-45f3-8006-900069334120" providerId="AD" clId="Web-{887ED719-0F0C-4248-B405-BFD1F7CDB26C}" dt="2020-07-15T15:45:00.168" v="8"/>
          <ac:spMkLst>
            <pc:docMk/>
            <pc:sldMk cId="3251860160" sldId="256"/>
            <ac:spMk id="6" creationId="{3332ADD0-DA7A-49D6-ADBD-58469152E8A7}"/>
          </ac:spMkLst>
        </pc:spChg>
        <pc:spChg chg="add del">
          <ac:chgData name="Dineley Gemma (RRE) MPFT" userId="S::gemma.dineley@mpft.nhs.uk::21548046-10aa-45f3-8006-900069334120" providerId="AD" clId="Web-{887ED719-0F0C-4248-B405-BFD1F7CDB26C}" dt="2020-07-15T15:44:20.479" v="2"/>
          <ac:spMkLst>
            <pc:docMk/>
            <pc:sldMk cId="3251860160" sldId="256"/>
            <ac:spMk id="13" creationId="{A098CCBA-7F1E-4FD4-AA25-BC9BCAB0B6A4}"/>
          </ac:spMkLst>
        </pc:spChg>
        <pc:spChg chg="add del">
          <ac:chgData name="Dineley Gemma (RRE) MPFT" userId="S::gemma.dineley@mpft.nhs.uk::21548046-10aa-45f3-8006-900069334120" providerId="AD" clId="Web-{887ED719-0F0C-4248-B405-BFD1F7CDB26C}" dt="2020-07-15T15:44:20.479" v="2"/>
          <ac:spMkLst>
            <pc:docMk/>
            <pc:sldMk cId="3251860160" sldId="256"/>
            <ac:spMk id="15" creationId="{5B5AAB07-3093-423B-9C21-0877EEE19194}"/>
          </ac:spMkLst>
        </pc:spChg>
        <pc:spChg chg="add">
          <ac:chgData name="Dineley Gemma (RRE) MPFT" userId="S::gemma.dineley@mpft.nhs.uk::21548046-10aa-45f3-8006-900069334120" providerId="AD" clId="Web-{887ED719-0F0C-4248-B405-BFD1F7CDB26C}" dt="2020-07-15T15:44:20.479" v="2"/>
          <ac:spMkLst>
            <pc:docMk/>
            <pc:sldMk cId="3251860160" sldId="256"/>
            <ac:spMk id="27" creationId="{B36D59AB-69E8-4984-9FE3-793CDD7C0793}"/>
          </ac:spMkLst>
        </pc:spChg>
        <pc:spChg chg="add">
          <ac:chgData name="Dineley Gemma (RRE) MPFT" userId="S::gemma.dineley@mpft.nhs.uk::21548046-10aa-45f3-8006-900069334120" providerId="AD" clId="Web-{887ED719-0F0C-4248-B405-BFD1F7CDB26C}" dt="2020-07-15T15:44:20.479" v="2"/>
          <ac:spMkLst>
            <pc:docMk/>
            <pc:sldMk cId="3251860160" sldId="256"/>
            <ac:spMk id="29" creationId="{E987FDA0-DCD3-4BA8-BCE5-E873EA3AA9A0}"/>
          </ac:spMkLst>
        </pc:spChg>
        <pc:spChg chg="add">
          <ac:chgData name="Dineley Gemma (RRE) MPFT" userId="S::gemma.dineley@mpft.nhs.uk::21548046-10aa-45f3-8006-900069334120" providerId="AD" clId="Web-{887ED719-0F0C-4248-B405-BFD1F7CDB26C}" dt="2020-07-15T15:44:20.479" v="2"/>
          <ac:spMkLst>
            <pc:docMk/>
            <pc:sldMk cId="3251860160" sldId="256"/>
            <ac:spMk id="31" creationId="{26484BAC-06AF-40C4-B943-22BB412354A1}"/>
          </ac:spMkLst>
        </pc:spChg>
        <pc:spChg chg="add">
          <ac:chgData name="Dineley Gemma (RRE) MPFT" userId="S::gemma.dineley@mpft.nhs.uk::21548046-10aa-45f3-8006-900069334120" providerId="AD" clId="Web-{887ED719-0F0C-4248-B405-BFD1F7CDB26C}" dt="2020-07-15T15:44:20.479" v="2"/>
          <ac:spMkLst>
            <pc:docMk/>
            <pc:sldMk cId="3251860160" sldId="256"/>
            <ac:spMk id="33" creationId="{BFA20235-0078-47A3-B2FD-9551538668A3}"/>
          </ac:spMkLst>
        </pc:spChg>
        <pc:spChg chg="add">
          <ac:chgData name="Dineley Gemma (RRE) MPFT" userId="S::gemma.dineley@mpft.nhs.uk::21548046-10aa-45f3-8006-900069334120" providerId="AD" clId="Web-{887ED719-0F0C-4248-B405-BFD1F7CDB26C}" dt="2020-07-15T15:44:20.479" v="2"/>
          <ac:spMkLst>
            <pc:docMk/>
            <pc:sldMk cId="3251860160" sldId="256"/>
            <ac:spMk id="35" creationId="{CC520320-CB4E-4669-82F2-CBD363714C3A}"/>
          </ac:spMkLst>
        </pc:spChg>
        <pc:grpChg chg="add del">
          <ac:chgData name="Dineley Gemma (RRE) MPFT" userId="S::gemma.dineley@mpft.nhs.uk::21548046-10aa-45f3-8006-900069334120" providerId="AD" clId="Web-{887ED719-0F0C-4248-B405-BFD1F7CDB26C}" dt="2020-07-15T15:44:20.479" v="2"/>
          <ac:grpSpMkLst>
            <pc:docMk/>
            <pc:sldMk cId="3251860160" sldId="256"/>
            <ac:grpSpMk id="17" creationId="{F7816350-FB78-40BD-BB88-E7CEEE662EAB}"/>
          </ac:grpSpMkLst>
        </pc:grpChg>
        <pc:grpChg chg="add">
          <ac:chgData name="Dineley Gemma (RRE) MPFT" userId="S::gemma.dineley@mpft.nhs.uk::21548046-10aa-45f3-8006-900069334120" providerId="AD" clId="Web-{887ED719-0F0C-4248-B405-BFD1F7CDB26C}" dt="2020-07-15T15:44:20.479" v="2"/>
          <ac:grpSpMkLst>
            <pc:docMk/>
            <pc:sldMk cId="3251860160" sldId="256"/>
            <ac:grpSpMk id="37" creationId="{E42FE875-63A1-454B-AF49-BDEDB406C19F}"/>
          </ac:grpSpMkLst>
        </pc:grpChg>
        <pc:picChg chg="mod ord">
          <ac:chgData name="Dineley Gemma (RRE) MPFT" userId="S::gemma.dineley@mpft.nhs.uk::21548046-10aa-45f3-8006-900069334120" providerId="AD" clId="Web-{887ED719-0F0C-4248-B405-BFD1F7CDB26C}" dt="2020-07-15T15:44:20.479" v="2"/>
          <ac:picMkLst>
            <pc:docMk/>
            <pc:sldMk cId="3251860160" sldId="256"/>
            <ac:picMk id="4" creationId="{00000000-0000-0000-0000-000000000000}"/>
          </ac:picMkLst>
        </pc:picChg>
        <pc:picChg chg="mod">
          <ac:chgData name="Dineley Gemma (RRE) MPFT" userId="S::gemma.dineley@mpft.nhs.uk::21548046-10aa-45f3-8006-900069334120" providerId="AD" clId="Web-{887ED719-0F0C-4248-B405-BFD1F7CDB26C}" dt="2020-07-15T15:44:20.479" v="2"/>
          <ac:picMkLst>
            <pc:docMk/>
            <pc:sldMk cId="3251860160" sldId="256"/>
            <ac:picMk id="5" creationId="{00000000-0000-0000-0000-000000000000}"/>
          </ac:picMkLst>
        </pc:picChg>
        <pc:picChg chg="mod ord">
          <ac:chgData name="Dineley Gemma (RRE) MPFT" userId="S::gemma.dineley@mpft.nhs.uk::21548046-10aa-45f3-8006-900069334120" providerId="AD" clId="Web-{887ED719-0F0C-4248-B405-BFD1F7CDB26C}" dt="2020-07-15T15:44:20.479" v="2"/>
          <ac:picMkLst>
            <pc:docMk/>
            <pc:sldMk cId="3251860160" sldId="256"/>
            <ac:picMk id="8" creationId="{00000000-0000-0000-0000-000000000000}"/>
          </ac:picMkLst>
        </pc:picChg>
      </pc:sldChg>
      <pc:sldChg chg="addSp modSp mod setBg">
        <pc:chgData name="Dineley Gemma (RRE) MPFT" userId="S::gemma.dineley@mpft.nhs.uk::21548046-10aa-45f3-8006-900069334120" providerId="AD" clId="Web-{887ED719-0F0C-4248-B405-BFD1F7CDB26C}" dt="2020-07-15T16:00:37.410" v="249" actId="1076"/>
        <pc:sldMkLst>
          <pc:docMk/>
          <pc:sldMk cId="3371687270" sldId="261"/>
        </pc:sldMkLst>
        <pc:spChg chg="mod">
          <ac:chgData name="Dineley Gemma (RRE) MPFT" userId="S::gemma.dineley@mpft.nhs.uk::21548046-10aa-45f3-8006-900069334120" providerId="AD" clId="Web-{887ED719-0F0C-4248-B405-BFD1F7CDB26C}" dt="2020-07-15T15:59:32.252" v="244"/>
          <ac:spMkLst>
            <pc:docMk/>
            <pc:sldMk cId="3371687270" sldId="261"/>
            <ac:spMk id="2" creationId="{00000000-0000-0000-0000-000000000000}"/>
          </ac:spMkLst>
        </pc:spChg>
        <pc:spChg chg="mod">
          <ac:chgData name="Dineley Gemma (RRE) MPFT" userId="S::gemma.dineley@mpft.nhs.uk::21548046-10aa-45f3-8006-900069334120" providerId="AD" clId="Web-{887ED719-0F0C-4248-B405-BFD1F7CDB26C}" dt="2020-07-15T15:59:32.252" v="244"/>
          <ac:spMkLst>
            <pc:docMk/>
            <pc:sldMk cId="3371687270" sldId="261"/>
            <ac:spMk id="3" creationId="{00000000-0000-0000-0000-000000000000}"/>
          </ac:spMkLst>
        </pc:spChg>
        <pc:spChg chg="add">
          <ac:chgData name="Dineley Gemma (RRE) MPFT" userId="S::gemma.dineley@mpft.nhs.uk::21548046-10aa-45f3-8006-900069334120" providerId="AD" clId="Web-{887ED719-0F0C-4248-B405-BFD1F7CDB26C}" dt="2020-07-15T15:59:32.252" v="244"/>
          <ac:spMkLst>
            <pc:docMk/>
            <pc:sldMk cId="3371687270" sldId="261"/>
            <ac:spMk id="21" creationId="{E49B76A8-D4D2-428D-84FA-657EEA587ED8}"/>
          </ac:spMkLst>
        </pc:spChg>
        <pc:spChg chg="add">
          <ac:chgData name="Dineley Gemma (RRE) MPFT" userId="S::gemma.dineley@mpft.nhs.uk::21548046-10aa-45f3-8006-900069334120" providerId="AD" clId="Web-{887ED719-0F0C-4248-B405-BFD1F7CDB26C}" dt="2020-07-15T15:59:32.252" v="244"/>
          <ac:spMkLst>
            <pc:docMk/>
            <pc:sldMk cId="3371687270" sldId="261"/>
            <ac:spMk id="30" creationId="{15A54023-E435-4098-A370-AE54A007EB91}"/>
          </ac:spMkLst>
        </pc:spChg>
        <pc:grpChg chg="add">
          <ac:chgData name="Dineley Gemma (RRE) MPFT" userId="S::gemma.dineley@mpft.nhs.uk::21548046-10aa-45f3-8006-900069334120" providerId="AD" clId="Web-{887ED719-0F0C-4248-B405-BFD1F7CDB26C}" dt="2020-07-15T15:59:32.252" v="244"/>
          <ac:grpSpMkLst>
            <pc:docMk/>
            <pc:sldMk cId="3371687270" sldId="261"/>
            <ac:grpSpMk id="23" creationId="{8D463EDB-0644-4F84-9901-D2434D550912}"/>
          </ac:grpSpMkLst>
        </pc:grpChg>
        <pc:picChg chg="mod modCrop">
          <ac:chgData name="Dineley Gemma (RRE) MPFT" userId="S::gemma.dineley@mpft.nhs.uk::21548046-10aa-45f3-8006-900069334120" providerId="AD" clId="Web-{887ED719-0F0C-4248-B405-BFD1F7CDB26C}" dt="2020-07-15T16:00:37.410" v="249" actId="1076"/>
          <ac:picMkLst>
            <pc:docMk/>
            <pc:sldMk cId="3371687270" sldId="261"/>
            <ac:picMk id="5" creationId="{00000000-0000-0000-0000-000000000000}"/>
          </ac:picMkLst>
        </pc:picChg>
        <pc:picChg chg="mod modCrop">
          <ac:chgData name="Dineley Gemma (RRE) MPFT" userId="S::gemma.dineley@mpft.nhs.uk::21548046-10aa-45f3-8006-900069334120" providerId="AD" clId="Web-{887ED719-0F0C-4248-B405-BFD1F7CDB26C}" dt="2020-07-15T16:00:00.174" v="246"/>
          <ac:picMkLst>
            <pc:docMk/>
            <pc:sldMk cId="3371687270" sldId="261"/>
            <ac:picMk id="6" creationId="{00000000-0000-0000-0000-000000000000}"/>
          </ac:picMkLst>
        </pc:picChg>
        <pc:cxnChg chg="add">
          <ac:chgData name="Dineley Gemma (RRE) MPFT" userId="S::gemma.dineley@mpft.nhs.uk::21548046-10aa-45f3-8006-900069334120" providerId="AD" clId="Web-{887ED719-0F0C-4248-B405-BFD1F7CDB26C}" dt="2020-07-15T15:59:32.252" v="244"/>
          <ac:cxnSpMkLst>
            <pc:docMk/>
            <pc:sldMk cId="3371687270" sldId="261"/>
            <ac:cxnSpMk id="11" creationId="{8C152077-984A-4612-B0E1-251C62EB1528}"/>
          </ac:cxnSpMkLst>
        </pc:cxnChg>
        <pc:cxnChg chg="add">
          <ac:chgData name="Dineley Gemma (RRE) MPFT" userId="S::gemma.dineley@mpft.nhs.uk::21548046-10aa-45f3-8006-900069334120" providerId="AD" clId="Web-{887ED719-0F0C-4248-B405-BFD1F7CDB26C}" dt="2020-07-15T15:59:32.252" v="244"/>
          <ac:cxnSpMkLst>
            <pc:docMk/>
            <pc:sldMk cId="3371687270" sldId="261"/>
            <ac:cxnSpMk id="13" creationId="{C05450BA-2A87-4847-A5A0-E7D960557220}"/>
          </ac:cxnSpMkLst>
        </pc:cxnChg>
        <pc:cxnChg chg="add">
          <ac:chgData name="Dineley Gemma (RRE) MPFT" userId="S::gemma.dineley@mpft.nhs.uk::21548046-10aa-45f3-8006-900069334120" providerId="AD" clId="Web-{887ED719-0F0C-4248-B405-BFD1F7CDB26C}" dt="2020-07-15T15:59:32.252" v="244"/>
          <ac:cxnSpMkLst>
            <pc:docMk/>
            <pc:sldMk cId="3371687270" sldId="261"/>
            <ac:cxnSpMk id="15" creationId="{A16F9ADA-A824-456A-9728-D5BFFE04D3A2}"/>
          </ac:cxnSpMkLst>
        </pc:cxnChg>
        <pc:cxnChg chg="add">
          <ac:chgData name="Dineley Gemma (RRE) MPFT" userId="S::gemma.dineley@mpft.nhs.uk::21548046-10aa-45f3-8006-900069334120" providerId="AD" clId="Web-{887ED719-0F0C-4248-B405-BFD1F7CDB26C}" dt="2020-07-15T15:59:32.252" v="244"/>
          <ac:cxnSpMkLst>
            <pc:docMk/>
            <pc:sldMk cId="3371687270" sldId="261"/>
            <ac:cxnSpMk id="17" creationId="{63034157-938C-45F5-8DCA-208D22E5BBE4}"/>
          </ac:cxnSpMkLst>
        </pc:cxnChg>
        <pc:cxnChg chg="add">
          <ac:chgData name="Dineley Gemma (RRE) MPFT" userId="S::gemma.dineley@mpft.nhs.uk::21548046-10aa-45f3-8006-900069334120" providerId="AD" clId="Web-{887ED719-0F0C-4248-B405-BFD1F7CDB26C}" dt="2020-07-15T15:59:32.252" v="244"/>
          <ac:cxnSpMkLst>
            <pc:docMk/>
            <pc:sldMk cId="3371687270" sldId="261"/>
            <ac:cxnSpMk id="19" creationId="{2369327A-A6C5-4293-80D1-DECEBA3F5FF0}"/>
          </ac:cxnSpMkLst>
        </pc:cxnChg>
      </pc:sldChg>
      <pc:sldChg chg="delSp modSp">
        <pc:chgData name="Dineley Gemma (RRE) MPFT" userId="S::gemma.dineley@mpft.nhs.uk::21548046-10aa-45f3-8006-900069334120" providerId="AD" clId="Web-{887ED719-0F0C-4248-B405-BFD1F7CDB26C}" dt="2020-07-15T15:48:04.704" v="36" actId="1076"/>
        <pc:sldMkLst>
          <pc:docMk/>
          <pc:sldMk cId="3473175442" sldId="262"/>
        </pc:sldMkLst>
        <pc:spChg chg="mod">
          <ac:chgData name="Dineley Gemma (RRE) MPFT" userId="S::gemma.dineley@mpft.nhs.uk::21548046-10aa-45f3-8006-900069334120" providerId="AD" clId="Web-{887ED719-0F0C-4248-B405-BFD1F7CDB26C}" dt="2020-07-15T15:47:49.719" v="33" actId="1076"/>
          <ac:spMkLst>
            <pc:docMk/>
            <pc:sldMk cId="3473175442" sldId="262"/>
            <ac:spMk id="2" creationId="{00000000-0000-0000-0000-000000000000}"/>
          </ac:spMkLst>
        </pc:spChg>
        <pc:spChg chg="mod">
          <ac:chgData name="Dineley Gemma (RRE) MPFT" userId="S::gemma.dineley@mpft.nhs.uk::21548046-10aa-45f3-8006-900069334120" providerId="AD" clId="Web-{887ED719-0F0C-4248-B405-BFD1F7CDB26C}" dt="2020-07-15T15:48:04.704" v="36" actId="1076"/>
          <ac:spMkLst>
            <pc:docMk/>
            <pc:sldMk cId="3473175442" sldId="262"/>
            <ac:spMk id="3" creationId="{00000000-0000-0000-0000-000000000000}"/>
          </ac:spMkLst>
        </pc:spChg>
        <pc:spChg chg="mod">
          <ac:chgData name="Dineley Gemma (RRE) MPFT" userId="S::gemma.dineley@mpft.nhs.uk::21548046-10aa-45f3-8006-900069334120" providerId="AD" clId="Web-{887ED719-0F0C-4248-B405-BFD1F7CDB26C}" dt="2020-07-15T15:48:00.329" v="35" actId="14100"/>
          <ac:spMkLst>
            <pc:docMk/>
            <pc:sldMk cId="3473175442" sldId="262"/>
            <ac:spMk id="4" creationId="{00000000-0000-0000-0000-000000000000}"/>
          </ac:spMkLst>
        </pc:spChg>
        <pc:spChg chg="mod">
          <ac:chgData name="Dineley Gemma (RRE) MPFT" userId="S::gemma.dineley@mpft.nhs.uk::21548046-10aa-45f3-8006-900069334120" providerId="AD" clId="Web-{887ED719-0F0C-4248-B405-BFD1F7CDB26C}" dt="2020-07-15T15:47:24.656" v="26" actId="1076"/>
          <ac:spMkLst>
            <pc:docMk/>
            <pc:sldMk cId="3473175442" sldId="262"/>
            <ac:spMk id="5" creationId="{00000000-0000-0000-0000-000000000000}"/>
          </ac:spMkLst>
        </pc:spChg>
        <pc:picChg chg="del mod">
          <ac:chgData name="Dineley Gemma (RRE) MPFT" userId="S::gemma.dineley@mpft.nhs.uk::21548046-10aa-45f3-8006-900069334120" providerId="AD" clId="Web-{887ED719-0F0C-4248-B405-BFD1F7CDB26C}" dt="2020-07-15T15:47:37.375" v="31"/>
          <ac:picMkLst>
            <pc:docMk/>
            <pc:sldMk cId="3473175442" sldId="262"/>
            <ac:picMk id="2054" creationId="{00000000-0000-0000-0000-000000000000}"/>
          </ac:picMkLst>
        </pc:picChg>
      </pc:sldChg>
      <pc:sldChg chg="addSp modSp mod setBg">
        <pc:chgData name="Dineley Gemma (RRE) MPFT" userId="S::gemma.dineley@mpft.nhs.uk::21548046-10aa-45f3-8006-900069334120" providerId="AD" clId="Web-{887ED719-0F0C-4248-B405-BFD1F7CDB26C}" dt="2020-07-15T15:59:17.611" v="243"/>
        <pc:sldMkLst>
          <pc:docMk/>
          <pc:sldMk cId="3527319217" sldId="267"/>
        </pc:sldMkLst>
        <pc:spChg chg="mod">
          <ac:chgData name="Dineley Gemma (RRE) MPFT" userId="S::gemma.dineley@mpft.nhs.uk::21548046-10aa-45f3-8006-900069334120" providerId="AD" clId="Web-{887ED719-0F0C-4248-B405-BFD1F7CDB26C}" dt="2020-07-15T15:59:17.611" v="243"/>
          <ac:spMkLst>
            <pc:docMk/>
            <pc:sldMk cId="3527319217" sldId="267"/>
            <ac:spMk id="2" creationId="{00000000-0000-0000-0000-000000000000}"/>
          </ac:spMkLst>
        </pc:spChg>
        <pc:spChg chg="mod">
          <ac:chgData name="Dineley Gemma (RRE) MPFT" userId="S::gemma.dineley@mpft.nhs.uk::21548046-10aa-45f3-8006-900069334120" providerId="AD" clId="Web-{887ED719-0F0C-4248-B405-BFD1F7CDB26C}" dt="2020-07-15T15:59:17.611" v="243"/>
          <ac:spMkLst>
            <pc:docMk/>
            <pc:sldMk cId="3527319217" sldId="267"/>
            <ac:spMk id="3" creationId="{00000000-0000-0000-0000-000000000000}"/>
          </ac:spMkLst>
        </pc:spChg>
        <pc:spChg chg="add">
          <ac:chgData name="Dineley Gemma (RRE) MPFT" userId="S::gemma.dineley@mpft.nhs.uk::21548046-10aa-45f3-8006-900069334120" providerId="AD" clId="Web-{887ED719-0F0C-4248-B405-BFD1F7CDB26C}" dt="2020-07-15T15:59:17.611" v="243"/>
          <ac:spMkLst>
            <pc:docMk/>
            <pc:sldMk cId="3527319217" sldId="267"/>
            <ac:spMk id="8" creationId="{290FE681-1E05-478A-89DC-5F7AB37CFD77}"/>
          </ac:spMkLst>
        </pc:spChg>
        <pc:cxnChg chg="add">
          <ac:chgData name="Dineley Gemma (RRE) MPFT" userId="S::gemma.dineley@mpft.nhs.uk::21548046-10aa-45f3-8006-900069334120" providerId="AD" clId="Web-{887ED719-0F0C-4248-B405-BFD1F7CDB26C}" dt="2020-07-15T15:59:17.611" v="243"/>
          <ac:cxnSpMkLst>
            <pc:docMk/>
            <pc:sldMk cId="3527319217" sldId="267"/>
            <ac:cxnSpMk id="10" creationId="{2E2F21DC-5F0E-42CF-B89C-C1E25E175CB8}"/>
          </ac:cxnSpMkLst>
        </pc:cxnChg>
      </pc:sldChg>
      <pc:sldChg chg="addSp delSp modSp">
        <pc:chgData name="Dineley Gemma (RRE) MPFT" userId="S::gemma.dineley@mpft.nhs.uk::21548046-10aa-45f3-8006-900069334120" providerId="AD" clId="Web-{887ED719-0F0C-4248-B405-BFD1F7CDB26C}" dt="2020-07-15T15:54:19.041" v="157" actId="1076"/>
        <pc:sldMkLst>
          <pc:docMk/>
          <pc:sldMk cId="1231733683" sldId="273"/>
        </pc:sldMkLst>
        <pc:spChg chg="add mod">
          <ac:chgData name="Dineley Gemma (RRE) MPFT" userId="S::gemma.dineley@mpft.nhs.uk::21548046-10aa-45f3-8006-900069334120" providerId="AD" clId="Web-{887ED719-0F0C-4248-B405-BFD1F7CDB26C}" dt="2020-07-15T15:51:47.319" v="134" actId="20577"/>
          <ac:spMkLst>
            <pc:docMk/>
            <pc:sldMk cId="1231733683" sldId="273"/>
            <ac:spMk id="3" creationId="{EFB7AFDC-8790-484B-AF1B-3F990F9F1E5B}"/>
          </ac:spMkLst>
        </pc:spChg>
        <pc:spChg chg="add mod">
          <ac:chgData name="Dineley Gemma (RRE) MPFT" userId="S::gemma.dineley@mpft.nhs.uk::21548046-10aa-45f3-8006-900069334120" providerId="AD" clId="Web-{887ED719-0F0C-4248-B405-BFD1F7CDB26C}" dt="2020-07-15T15:54:15.619" v="155" actId="1076"/>
          <ac:spMkLst>
            <pc:docMk/>
            <pc:sldMk cId="1231733683" sldId="273"/>
            <ac:spMk id="6" creationId="{F2508E95-C387-461F-BEE8-D8F66C537FF8}"/>
          </ac:spMkLst>
        </pc:spChg>
        <pc:spChg chg="del">
          <ac:chgData name="Dineley Gemma (RRE) MPFT" userId="S::gemma.dineley@mpft.nhs.uk::21548046-10aa-45f3-8006-900069334120" providerId="AD" clId="Web-{887ED719-0F0C-4248-B405-BFD1F7CDB26C}" dt="2020-07-15T15:52:29.007" v="149"/>
          <ac:spMkLst>
            <pc:docMk/>
            <pc:sldMk cId="1231733683" sldId="273"/>
            <ac:spMk id="7" creationId="{00000000-0000-0000-0000-000000000000}"/>
          </ac:spMkLst>
        </pc:spChg>
        <pc:spChg chg="del mod">
          <ac:chgData name="Dineley Gemma (RRE) MPFT" userId="S::gemma.dineley@mpft.nhs.uk::21548046-10aa-45f3-8006-900069334120" providerId="AD" clId="Web-{887ED719-0F0C-4248-B405-BFD1F7CDB26C}" dt="2020-07-15T15:51:52.459" v="138"/>
          <ac:spMkLst>
            <pc:docMk/>
            <pc:sldMk cId="1231733683" sldId="273"/>
            <ac:spMk id="12" creationId="{434EBAB7-2789-45AF-8C06-CEE01709D4BC}"/>
          </ac:spMkLst>
        </pc:spChg>
        <pc:picChg chg="mod">
          <ac:chgData name="Dineley Gemma (RRE) MPFT" userId="S::gemma.dineley@mpft.nhs.uk::21548046-10aa-45f3-8006-900069334120" providerId="AD" clId="Web-{887ED719-0F0C-4248-B405-BFD1F7CDB26C}" dt="2020-07-15T15:54:17.853" v="156" actId="1076"/>
          <ac:picMkLst>
            <pc:docMk/>
            <pc:sldMk cId="1231733683" sldId="273"/>
            <ac:picMk id="4" creationId="{00000000-0000-0000-0000-000000000000}"/>
          </ac:picMkLst>
        </pc:picChg>
        <pc:picChg chg="mod">
          <ac:chgData name="Dineley Gemma (RRE) MPFT" userId="S::gemma.dineley@mpft.nhs.uk::21548046-10aa-45f3-8006-900069334120" providerId="AD" clId="Web-{887ED719-0F0C-4248-B405-BFD1F7CDB26C}" dt="2020-07-15T15:54:19.041" v="157" actId="1076"/>
          <ac:picMkLst>
            <pc:docMk/>
            <pc:sldMk cId="1231733683" sldId="273"/>
            <ac:picMk id="5" creationId="{00000000-0000-0000-0000-000000000000}"/>
          </ac:picMkLst>
        </pc:picChg>
      </pc:sldChg>
      <pc:sldChg chg="modSp">
        <pc:chgData name="Dineley Gemma (RRE) MPFT" userId="S::gemma.dineley@mpft.nhs.uk::21548046-10aa-45f3-8006-900069334120" providerId="AD" clId="Web-{887ED719-0F0C-4248-B405-BFD1F7CDB26C}" dt="2020-07-15T15:49:42.206" v="70"/>
        <pc:sldMkLst>
          <pc:docMk/>
          <pc:sldMk cId="1251250124" sldId="284"/>
        </pc:sldMkLst>
        <pc:spChg chg="mod">
          <ac:chgData name="Dineley Gemma (RRE) MPFT" userId="S::gemma.dineley@mpft.nhs.uk::21548046-10aa-45f3-8006-900069334120" providerId="AD" clId="Web-{887ED719-0F0C-4248-B405-BFD1F7CDB26C}" dt="2020-07-15T15:49:42.065" v="67"/>
          <ac:spMkLst>
            <pc:docMk/>
            <pc:sldMk cId="1251250124" sldId="284"/>
            <ac:spMk id="12" creationId="{00000000-0000-0000-0000-000000000000}"/>
          </ac:spMkLst>
        </pc:spChg>
        <pc:spChg chg="mod">
          <ac:chgData name="Dineley Gemma (RRE) MPFT" userId="S::gemma.dineley@mpft.nhs.uk::21548046-10aa-45f3-8006-900069334120" providerId="AD" clId="Web-{887ED719-0F0C-4248-B405-BFD1F7CDB26C}" dt="2020-07-15T15:49:42.112" v="68"/>
          <ac:spMkLst>
            <pc:docMk/>
            <pc:sldMk cId="1251250124" sldId="284"/>
            <ac:spMk id="13" creationId="{00000000-0000-0000-0000-000000000000}"/>
          </ac:spMkLst>
        </pc:spChg>
        <pc:spChg chg="mod">
          <ac:chgData name="Dineley Gemma (RRE) MPFT" userId="S::gemma.dineley@mpft.nhs.uk::21548046-10aa-45f3-8006-900069334120" providerId="AD" clId="Web-{887ED719-0F0C-4248-B405-BFD1F7CDB26C}" dt="2020-07-15T15:49:42.159" v="69"/>
          <ac:spMkLst>
            <pc:docMk/>
            <pc:sldMk cId="1251250124" sldId="284"/>
            <ac:spMk id="14" creationId="{00000000-0000-0000-0000-000000000000}"/>
          </ac:spMkLst>
        </pc:spChg>
        <pc:spChg chg="mod">
          <ac:chgData name="Dineley Gemma (RRE) MPFT" userId="S::gemma.dineley@mpft.nhs.uk::21548046-10aa-45f3-8006-900069334120" providerId="AD" clId="Web-{887ED719-0F0C-4248-B405-BFD1F7CDB26C}" dt="2020-07-15T15:49:42.206" v="70"/>
          <ac:spMkLst>
            <pc:docMk/>
            <pc:sldMk cId="1251250124" sldId="284"/>
            <ac:spMk id="15" creationId="{00000000-0000-0000-0000-000000000000}"/>
          </ac:spMkLst>
        </pc:spChg>
      </pc:sldChg>
      <pc:sldChg chg="addSp modSp mod setBg">
        <pc:chgData name="Dineley Gemma (RRE) MPFT" userId="S::gemma.dineley@mpft.nhs.uk::21548046-10aa-45f3-8006-900069334120" providerId="AD" clId="Web-{887ED719-0F0C-4248-B405-BFD1F7CDB26C}" dt="2020-07-15T15:51:01.677" v="87" actId="1076"/>
        <pc:sldMkLst>
          <pc:docMk/>
          <pc:sldMk cId="826159326" sldId="287"/>
        </pc:sldMkLst>
        <pc:spChg chg="mod">
          <ac:chgData name="Dineley Gemma (RRE) MPFT" userId="S::gemma.dineley@mpft.nhs.uk::21548046-10aa-45f3-8006-900069334120" providerId="AD" clId="Web-{887ED719-0F0C-4248-B405-BFD1F7CDB26C}" dt="2020-07-15T15:50:24.332" v="83"/>
          <ac:spMkLst>
            <pc:docMk/>
            <pc:sldMk cId="826159326" sldId="287"/>
            <ac:spMk id="2" creationId="{00000000-0000-0000-0000-000000000000}"/>
          </ac:spMkLst>
        </pc:spChg>
        <pc:spChg chg="add">
          <ac:chgData name="Dineley Gemma (RRE) MPFT" userId="S::gemma.dineley@mpft.nhs.uk::21548046-10aa-45f3-8006-900069334120" providerId="AD" clId="Web-{887ED719-0F0C-4248-B405-BFD1F7CDB26C}" dt="2020-07-15T15:50:24.332" v="83"/>
          <ac:spMkLst>
            <pc:docMk/>
            <pc:sldMk cId="826159326" sldId="287"/>
            <ac:spMk id="19" creationId="{762362DE-7747-4D8B-99FA-8E36F0B15FF7}"/>
          </ac:spMkLst>
        </pc:spChg>
        <pc:grpChg chg="add">
          <ac:chgData name="Dineley Gemma (RRE) MPFT" userId="S::gemma.dineley@mpft.nhs.uk::21548046-10aa-45f3-8006-900069334120" providerId="AD" clId="Web-{887ED719-0F0C-4248-B405-BFD1F7CDB26C}" dt="2020-07-15T15:50:24.332" v="83"/>
          <ac:grpSpMkLst>
            <pc:docMk/>
            <pc:sldMk cId="826159326" sldId="287"/>
            <ac:grpSpMk id="21" creationId="{25123E6E-F713-4254-A6BF-358CC8EC6C95}"/>
          </ac:grpSpMkLst>
        </pc:grpChg>
        <pc:picChg chg="add mod">
          <ac:chgData name="Dineley Gemma (RRE) MPFT" userId="S::gemma.dineley@mpft.nhs.uk::21548046-10aa-45f3-8006-900069334120" providerId="AD" clId="Web-{887ED719-0F0C-4248-B405-BFD1F7CDB26C}" dt="2020-07-15T15:51:01.677" v="87" actId="1076"/>
          <ac:picMkLst>
            <pc:docMk/>
            <pc:sldMk cId="826159326" sldId="287"/>
            <ac:picMk id="3" creationId="{08229C46-C7E3-4EFF-A2C7-57E2737A125C}"/>
          </ac:picMkLst>
        </pc:picChg>
        <pc:picChg chg="mod">
          <ac:chgData name="Dineley Gemma (RRE) MPFT" userId="S::gemma.dineley@mpft.nhs.uk::21548046-10aa-45f3-8006-900069334120" providerId="AD" clId="Web-{887ED719-0F0C-4248-B405-BFD1F7CDB26C}" dt="2020-07-15T15:50:24.332" v="83"/>
          <ac:picMkLst>
            <pc:docMk/>
            <pc:sldMk cId="826159326" sldId="287"/>
            <ac:picMk id="4" creationId="{00000000-0000-0000-0000-000000000000}"/>
          </ac:picMkLst>
        </pc:picChg>
        <pc:cxnChg chg="add">
          <ac:chgData name="Dineley Gemma (RRE) MPFT" userId="S::gemma.dineley@mpft.nhs.uk::21548046-10aa-45f3-8006-900069334120" providerId="AD" clId="Web-{887ED719-0F0C-4248-B405-BFD1F7CDB26C}" dt="2020-07-15T15:50:24.332" v="83"/>
          <ac:cxnSpMkLst>
            <pc:docMk/>
            <pc:sldMk cId="826159326" sldId="287"/>
            <ac:cxnSpMk id="9" creationId="{0512F9CB-A1A0-4043-A103-F6A4B94B695A}"/>
          </ac:cxnSpMkLst>
        </pc:cxnChg>
        <pc:cxnChg chg="add">
          <ac:chgData name="Dineley Gemma (RRE) MPFT" userId="S::gemma.dineley@mpft.nhs.uk::21548046-10aa-45f3-8006-900069334120" providerId="AD" clId="Web-{887ED719-0F0C-4248-B405-BFD1F7CDB26C}" dt="2020-07-15T15:50:24.332" v="83"/>
          <ac:cxnSpMkLst>
            <pc:docMk/>
            <pc:sldMk cId="826159326" sldId="287"/>
            <ac:cxnSpMk id="11" creationId="{ADBE6588-EE16-4389-857C-86A156D49E5D}"/>
          </ac:cxnSpMkLst>
        </pc:cxnChg>
        <pc:cxnChg chg="add">
          <ac:chgData name="Dineley Gemma (RRE) MPFT" userId="S::gemma.dineley@mpft.nhs.uk::21548046-10aa-45f3-8006-900069334120" providerId="AD" clId="Web-{887ED719-0F0C-4248-B405-BFD1F7CDB26C}" dt="2020-07-15T15:50:24.332" v="83"/>
          <ac:cxnSpMkLst>
            <pc:docMk/>
            <pc:sldMk cId="826159326" sldId="287"/>
            <ac:cxnSpMk id="13" creationId="{17FD48D2-B0A7-413D-B947-AA55AC1296D5}"/>
          </ac:cxnSpMkLst>
        </pc:cxnChg>
        <pc:cxnChg chg="add">
          <ac:chgData name="Dineley Gemma (RRE) MPFT" userId="S::gemma.dineley@mpft.nhs.uk::21548046-10aa-45f3-8006-900069334120" providerId="AD" clId="Web-{887ED719-0F0C-4248-B405-BFD1F7CDB26C}" dt="2020-07-15T15:50:24.332" v="83"/>
          <ac:cxnSpMkLst>
            <pc:docMk/>
            <pc:sldMk cId="826159326" sldId="287"/>
            <ac:cxnSpMk id="15" creationId="{2BE668D0-D906-4EEE-B32F-8C028624B837}"/>
          </ac:cxnSpMkLst>
        </pc:cxnChg>
        <pc:cxnChg chg="add">
          <ac:chgData name="Dineley Gemma (RRE) MPFT" userId="S::gemma.dineley@mpft.nhs.uk::21548046-10aa-45f3-8006-900069334120" providerId="AD" clId="Web-{887ED719-0F0C-4248-B405-BFD1F7CDB26C}" dt="2020-07-15T15:50:24.332" v="83"/>
          <ac:cxnSpMkLst>
            <pc:docMk/>
            <pc:sldMk cId="826159326" sldId="287"/>
            <ac:cxnSpMk id="17" creationId="{D1DE67A3-B8F6-4CFD-A8E0-D15200F23152}"/>
          </ac:cxnSpMkLst>
        </pc:cxnChg>
      </pc:sldChg>
      <pc:sldChg chg="addSp delSp modSp">
        <pc:chgData name="Dineley Gemma (RRE) MPFT" userId="S::gemma.dineley@mpft.nhs.uk::21548046-10aa-45f3-8006-900069334120" providerId="AD" clId="Web-{887ED719-0F0C-4248-B405-BFD1F7CDB26C}" dt="2020-07-15T15:56:44.123" v="207" actId="1076"/>
        <pc:sldMkLst>
          <pc:docMk/>
          <pc:sldMk cId="2184984823" sldId="288"/>
        </pc:sldMkLst>
        <pc:spChg chg="del mod">
          <ac:chgData name="Dineley Gemma (RRE) MPFT" userId="S::gemma.dineley@mpft.nhs.uk::21548046-10aa-45f3-8006-900069334120" providerId="AD" clId="Web-{887ED719-0F0C-4248-B405-BFD1F7CDB26C}" dt="2020-07-15T15:56:32.388" v="203"/>
          <ac:spMkLst>
            <pc:docMk/>
            <pc:sldMk cId="2184984823" sldId="288"/>
            <ac:spMk id="3" creationId="{00000000-0000-0000-0000-000000000000}"/>
          </ac:spMkLst>
        </pc:spChg>
        <pc:spChg chg="add del mod">
          <ac:chgData name="Dineley Gemma (RRE) MPFT" userId="S::gemma.dineley@mpft.nhs.uk::21548046-10aa-45f3-8006-900069334120" providerId="AD" clId="Web-{887ED719-0F0C-4248-B405-BFD1F7CDB26C}" dt="2020-07-15T15:55:40.230" v="196"/>
          <ac:spMkLst>
            <pc:docMk/>
            <pc:sldMk cId="2184984823" sldId="288"/>
            <ac:spMk id="4" creationId="{CDD11955-F6D9-4282-8A8C-A864389581BA}"/>
          </ac:spMkLst>
        </pc:spChg>
        <pc:spChg chg="mod">
          <ac:chgData name="Dineley Gemma (RRE) MPFT" userId="S::gemma.dineley@mpft.nhs.uk::21548046-10aa-45f3-8006-900069334120" providerId="AD" clId="Web-{887ED719-0F0C-4248-B405-BFD1F7CDB26C}" dt="2020-07-15T15:56:44.123" v="207" actId="1076"/>
          <ac:spMkLst>
            <pc:docMk/>
            <pc:sldMk cId="2184984823" sldId="288"/>
            <ac:spMk id="6" creationId="{A55BEB78-0B6F-46B1-8DBE-72CAC501D880}"/>
          </ac:spMkLst>
        </pc:spChg>
        <pc:spChg chg="add mod">
          <ac:chgData name="Dineley Gemma (RRE) MPFT" userId="S::gemma.dineley@mpft.nhs.uk::21548046-10aa-45f3-8006-900069334120" providerId="AD" clId="Web-{887ED719-0F0C-4248-B405-BFD1F7CDB26C}" dt="2020-07-15T15:56:37.529" v="205" actId="1076"/>
          <ac:spMkLst>
            <pc:docMk/>
            <pc:sldMk cId="2184984823" sldId="288"/>
            <ac:spMk id="8" creationId="{534FD20A-9734-4AED-8B3A-22290E9E13F2}"/>
          </ac:spMkLst>
        </pc:spChg>
      </pc:sldChg>
      <pc:sldChg chg="addSp delSp modSp mod setBg">
        <pc:chgData name="Dineley Gemma (RRE) MPFT" userId="S::gemma.dineley@mpft.nhs.uk::21548046-10aa-45f3-8006-900069334120" providerId="AD" clId="Web-{887ED719-0F0C-4248-B405-BFD1F7CDB26C}" dt="2020-07-15T15:59:02.298" v="242" actId="1076"/>
        <pc:sldMkLst>
          <pc:docMk/>
          <pc:sldMk cId="3832673740" sldId="289"/>
        </pc:sldMkLst>
        <pc:spChg chg="mod">
          <ac:chgData name="Dineley Gemma (RRE) MPFT" userId="S::gemma.dineley@mpft.nhs.uk::21548046-10aa-45f3-8006-900069334120" providerId="AD" clId="Web-{887ED719-0F0C-4248-B405-BFD1F7CDB26C}" dt="2020-07-15T15:57:51.218" v="215" actId="1076"/>
          <ac:spMkLst>
            <pc:docMk/>
            <pc:sldMk cId="3832673740" sldId="289"/>
            <ac:spMk id="2" creationId="{00000000-0000-0000-0000-000000000000}"/>
          </ac:spMkLst>
        </pc:spChg>
        <pc:spChg chg="mod">
          <ac:chgData name="Dineley Gemma (RRE) MPFT" userId="S::gemma.dineley@mpft.nhs.uk::21548046-10aa-45f3-8006-900069334120" providerId="AD" clId="Web-{887ED719-0F0C-4248-B405-BFD1F7CDB26C}" dt="2020-07-15T15:57:09.530" v="213"/>
          <ac:spMkLst>
            <pc:docMk/>
            <pc:sldMk cId="3832673740" sldId="289"/>
            <ac:spMk id="3" creationId="{00000000-0000-0000-0000-000000000000}"/>
          </ac:spMkLst>
        </pc:spChg>
        <pc:spChg chg="add mod">
          <ac:chgData name="Dineley Gemma (RRE) MPFT" userId="S::gemma.dineley@mpft.nhs.uk::21548046-10aa-45f3-8006-900069334120" providerId="AD" clId="Web-{887ED719-0F0C-4248-B405-BFD1F7CDB26C}" dt="2020-07-15T15:58:24.453" v="232" actId="1076"/>
          <ac:spMkLst>
            <pc:docMk/>
            <pc:sldMk cId="3832673740" sldId="289"/>
            <ac:spMk id="4" creationId="{A6158508-5CFA-410D-A203-4403B7F7C23D}"/>
          </ac:spMkLst>
        </pc:spChg>
        <pc:spChg chg="mod">
          <ac:chgData name="Dineley Gemma (RRE) MPFT" userId="S::gemma.dineley@mpft.nhs.uk::21548046-10aa-45f3-8006-900069334120" providerId="AD" clId="Web-{887ED719-0F0C-4248-B405-BFD1F7CDB26C}" dt="2020-07-15T15:59:02.298" v="242" actId="1076"/>
          <ac:spMkLst>
            <pc:docMk/>
            <pc:sldMk cId="3832673740" sldId="289"/>
            <ac:spMk id="5" creationId="{00000000-0000-0000-0000-000000000000}"/>
          </ac:spMkLst>
        </pc:spChg>
        <pc:spChg chg="del mod ord">
          <ac:chgData name="Dineley Gemma (RRE) MPFT" userId="S::gemma.dineley@mpft.nhs.uk::21548046-10aa-45f3-8006-900069334120" providerId="AD" clId="Web-{887ED719-0F0C-4248-B405-BFD1F7CDB26C}" dt="2020-07-15T15:58:04.734" v="218"/>
          <ac:spMkLst>
            <pc:docMk/>
            <pc:sldMk cId="3832673740" sldId="289"/>
            <ac:spMk id="6" creationId="{00000000-0000-0000-0000-000000000000}"/>
          </ac:spMkLst>
        </pc:spChg>
        <pc:picChg chg="mod ord">
          <ac:chgData name="Dineley Gemma (RRE) MPFT" userId="S::gemma.dineley@mpft.nhs.uk::21548046-10aa-45f3-8006-900069334120" providerId="AD" clId="Web-{887ED719-0F0C-4248-B405-BFD1F7CDB26C}" dt="2020-07-15T15:58:29.219" v="233" actId="14100"/>
          <ac:picMkLst>
            <pc:docMk/>
            <pc:sldMk cId="3832673740" sldId="289"/>
            <ac:picMk id="7" creationId="{00000000-0000-0000-0000-000000000000}"/>
          </ac:picMkLst>
        </pc:picChg>
      </pc:sldChg>
      <pc:sldChg chg="addSp delSp modSp mod setBg">
        <pc:chgData name="Dineley Gemma (RRE) MPFT" userId="S::gemma.dineley@mpft.nhs.uk::21548046-10aa-45f3-8006-900069334120" providerId="AD" clId="Web-{887ED719-0F0C-4248-B405-BFD1F7CDB26C}" dt="2020-07-15T16:03:21.117" v="317" actId="20577"/>
        <pc:sldMkLst>
          <pc:docMk/>
          <pc:sldMk cId="3377006625" sldId="299"/>
        </pc:sldMkLst>
        <pc:spChg chg="mod">
          <ac:chgData name="Dineley Gemma (RRE) MPFT" userId="S::gemma.dineley@mpft.nhs.uk::21548046-10aa-45f3-8006-900069334120" providerId="AD" clId="Web-{887ED719-0F0C-4248-B405-BFD1F7CDB26C}" dt="2020-07-15T16:01:57.896" v="264"/>
          <ac:spMkLst>
            <pc:docMk/>
            <pc:sldMk cId="3377006625" sldId="299"/>
            <ac:spMk id="2" creationId="{86CF7D20-D74C-404E-8567-6BADA74F459F}"/>
          </ac:spMkLst>
        </pc:spChg>
        <pc:spChg chg="mod ord">
          <ac:chgData name="Dineley Gemma (RRE) MPFT" userId="S::gemma.dineley@mpft.nhs.uk::21548046-10aa-45f3-8006-900069334120" providerId="AD" clId="Web-{887ED719-0F0C-4248-B405-BFD1F7CDB26C}" dt="2020-07-15T16:03:21.117" v="317" actId="20577"/>
          <ac:spMkLst>
            <pc:docMk/>
            <pc:sldMk cId="3377006625" sldId="299"/>
            <ac:spMk id="3" creationId="{34ADD970-A0CD-4C84-AD6C-6C0627EC3C66}"/>
          </ac:spMkLst>
        </pc:spChg>
        <pc:spChg chg="add del">
          <ac:chgData name="Dineley Gemma (RRE) MPFT" userId="S::gemma.dineley@mpft.nhs.uk::21548046-10aa-45f3-8006-900069334120" providerId="AD" clId="Web-{887ED719-0F0C-4248-B405-BFD1F7CDB26C}" dt="2020-07-15T16:01:57.912" v="265"/>
          <ac:spMkLst>
            <pc:docMk/>
            <pc:sldMk cId="3377006625" sldId="299"/>
            <ac:spMk id="11" creationId="{E09CCB3F-DBCE-4964-9E34-8C5DE80EF4B5}"/>
          </ac:spMkLst>
        </pc:spChg>
        <pc:spChg chg="add del">
          <ac:chgData name="Dineley Gemma (RRE) MPFT" userId="S::gemma.dineley@mpft.nhs.uk::21548046-10aa-45f3-8006-900069334120" providerId="AD" clId="Web-{887ED719-0F0C-4248-B405-BFD1F7CDB26C}" dt="2020-07-15T16:01:57.912" v="265"/>
          <ac:spMkLst>
            <pc:docMk/>
            <pc:sldMk cId="3377006625" sldId="299"/>
            <ac:spMk id="13" creationId="{1DFF944F-74BA-483A-82C0-64E3AAF4AE98}"/>
          </ac:spMkLst>
        </pc:spChg>
        <pc:spChg chg="add">
          <ac:chgData name="Dineley Gemma (RRE) MPFT" userId="S::gemma.dineley@mpft.nhs.uk::21548046-10aa-45f3-8006-900069334120" providerId="AD" clId="Web-{887ED719-0F0C-4248-B405-BFD1F7CDB26C}" dt="2020-07-15T16:01:57.912" v="265"/>
          <ac:spMkLst>
            <pc:docMk/>
            <pc:sldMk cId="3377006625" sldId="299"/>
            <ac:spMk id="22" creationId="{E09CCB3F-DBCE-4964-9E34-8C5DE80EF4B5}"/>
          </ac:spMkLst>
        </pc:spChg>
        <pc:spChg chg="add">
          <ac:chgData name="Dineley Gemma (RRE) MPFT" userId="S::gemma.dineley@mpft.nhs.uk::21548046-10aa-45f3-8006-900069334120" providerId="AD" clId="Web-{887ED719-0F0C-4248-B405-BFD1F7CDB26C}" dt="2020-07-15T16:01:57.912" v="265"/>
          <ac:spMkLst>
            <pc:docMk/>
            <pc:sldMk cId="3377006625" sldId="299"/>
            <ac:spMk id="23" creationId="{1DFF944F-74BA-483A-82C0-64E3AAF4AE98}"/>
          </ac:spMkLst>
        </pc:spChg>
        <pc:spChg chg="add del">
          <ac:chgData name="Dineley Gemma (RRE) MPFT" userId="S::gemma.dineley@mpft.nhs.uk::21548046-10aa-45f3-8006-900069334120" providerId="AD" clId="Web-{887ED719-0F0C-4248-B405-BFD1F7CDB26C}" dt="2020-07-15T16:01:57.896" v="264"/>
          <ac:spMkLst>
            <pc:docMk/>
            <pc:sldMk cId="3377006625" sldId="299"/>
            <ac:spMk id="25" creationId="{BADDD09E-8094-4188-9090-C1C7840FE719}"/>
          </ac:spMkLst>
        </pc:spChg>
        <pc:spChg chg="add del">
          <ac:chgData name="Dineley Gemma (RRE) MPFT" userId="S::gemma.dineley@mpft.nhs.uk::21548046-10aa-45f3-8006-900069334120" providerId="AD" clId="Web-{887ED719-0F0C-4248-B405-BFD1F7CDB26C}" dt="2020-07-15T16:01:57.896" v="264"/>
          <ac:spMkLst>
            <pc:docMk/>
            <pc:sldMk cId="3377006625" sldId="299"/>
            <ac:spMk id="27" creationId="{C58F6CE0-025D-40A5-AEF1-00954E3F986B}"/>
          </ac:spMkLst>
        </pc:spChg>
        <pc:grpChg chg="add del">
          <ac:chgData name="Dineley Gemma (RRE) MPFT" userId="S::gemma.dineley@mpft.nhs.uk::21548046-10aa-45f3-8006-900069334120" providerId="AD" clId="Web-{887ED719-0F0C-4248-B405-BFD1F7CDB26C}" dt="2020-07-15T16:01:57.912" v="265"/>
          <ac:grpSpMkLst>
            <pc:docMk/>
            <pc:sldMk cId="3377006625" sldId="299"/>
            <ac:grpSpMk id="15" creationId="{A9733A91-F958-4629-801A-3F6F1E09AD64}"/>
          </ac:grpSpMkLst>
        </pc:grpChg>
        <pc:grpChg chg="add">
          <ac:chgData name="Dineley Gemma (RRE) MPFT" userId="S::gemma.dineley@mpft.nhs.uk::21548046-10aa-45f3-8006-900069334120" providerId="AD" clId="Web-{887ED719-0F0C-4248-B405-BFD1F7CDB26C}" dt="2020-07-15T16:01:57.912" v="265"/>
          <ac:grpSpMkLst>
            <pc:docMk/>
            <pc:sldMk cId="3377006625" sldId="299"/>
            <ac:grpSpMk id="24" creationId="{A9733A91-F958-4629-801A-3F6F1E09AD64}"/>
          </ac:grpSpMkLst>
        </pc:grpChg>
        <pc:grpChg chg="add del">
          <ac:chgData name="Dineley Gemma (RRE) MPFT" userId="S::gemma.dineley@mpft.nhs.uk::21548046-10aa-45f3-8006-900069334120" providerId="AD" clId="Web-{887ED719-0F0C-4248-B405-BFD1F7CDB26C}" dt="2020-07-15T16:01:57.896" v="264"/>
          <ac:grpSpMkLst>
            <pc:docMk/>
            <pc:sldMk cId="3377006625" sldId="299"/>
            <ac:grpSpMk id="29" creationId="{D8025A22-9C86-4108-A289-BD5650A8EAEA}"/>
          </ac:grpSpMkLst>
        </pc:grpChg>
        <pc:picChg chg="mod">
          <ac:chgData name="Dineley Gemma (RRE) MPFT" userId="S::gemma.dineley@mpft.nhs.uk::21548046-10aa-45f3-8006-900069334120" providerId="AD" clId="Web-{887ED719-0F0C-4248-B405-BFD1F7CDB26C}" dt="2020-07-15T16:01:57.896" v="264"/>
          <ac:picMkLst>
            <pc:docMk/>
            <pc:sldMk cId="3377006625" sldId="299"/>
            <ac:picMk id="6" creationId="{00000000-0000-0000-0000-000000000000}"/>
          </ac:picMkLst>
        </pc:picChg>
      </pc:sldChg>
      <pc:sldChg chg="addSp modSp mod setBg">
        <pc:chgData name="Dineley Gemma (RRE) MPFT" userId="S::gemma.dineley@mpft.nhs.uk::21548046-10aa-45f3-8006-900069334120" providerId="AD" clId="Web-{887ED719-0F0C-4248-B405-BFD1F7CDB26C}" dt="2020-07-15T16:00:55.066" v="253" actId="20577"/>
        <pc:sldMkLst>
          <pc:docMk/>
          <pc:sldMk cId="2037995891" sldId="309"/>
        </pc:sldMkLst>
        <pc:spChg chg="mod">
          <ac:chgData name="Dineley Gemma (RRE) MPFT" userId="S::gemma.dineley@mpft.nhs.uk::21548046-10aa-45f3-8006-900069334120" providerId="AD" clId="Web-{887ED719-0F0C-4248-B405-BFD1F7CDB26C}" dt="2020-07-15T16:00:49.691" v="252"/>
          <ac:spMkLst>
            <pc:docMk/>
            <pc:sldMk cId="2037995891" sldId="309"/>
            <ac:spMk id="2" creationId="{00000000-0000-0000-0000-000000000000}"/>
          </ac:spMkLst>
        </pc:spChg>
        <pc:spChg chg="mod ord">
          <ac:chgData name="Dineley Gemma (RRE) MPFT" userId="S::gemma.dineley@mpft.nhs.uk::21548046-10aa-45f3-8006-900069334120" providerId="AD" clId="Web-{887ED719-0F0C-4248-B405-BFD1F7CDB26C}" dt="2020-07-15T16:00:55.066" v="253" actId="20577"/>
          <ac:spMkLst>
            <pc:docMk/>
            <pc:sldMk cId="2037995891" sldId="309"/>
            <ac:spMk id="3" creationId="{00000000-0000-0000-0000-000000000000}"/>
          </ac:spMkLst>
        </pc:spChg>
        <pc:spChg chg="add">
          <ac:chgData name="Dineley Gemma (RRE) MPFT" userId="S::gemma.dineley@mpft.nhs.uk::21548046-10aa-45f3-8006-900069334120" providerId="AD" clId="Web-{887ED719-0F0C-4248-B405-BFD1F7CDB26C}" dt="2020-07-15T16:00:49.691" v="252"/>
          <ac:spMkLst>
            <pc:docMk/>
            <pc:sldMk cId="2037995891" sldId="309"/>
            <ac:spMk id="9" creationId="{89220CFE-A3C6-448E-A8C7-CEAED9325576}"/>
          </ac:spMkLst>
        </pc:spChg>
        <pc:spChg chg="add">
          <ac:chgData name="Dineley Gemma (RRE) MPFT" userId="S::gemma.dineley@mpft.nhs.uk::21548046-10aa-45f3-8006-900069334120" providerId="AD" clId="Web-{887ED719-0F0C-4248-B405-BFD1F7CDB26C}" dt="2020-07-15T16:00:49.691" v="252"/>
          <ac:spMkLst>
            <pc:docMk/>
            <pc:sldMk cId="2037995891" sldId="309"/>
            <ac:spMk id="11" creationId="{2E91ED80-632C-4328-8E5C-0CAF33E77C7E}"/>
          </ac:spMkLst>
        </pc:spChg>
        <pc:grpChg chg="add">
          <ac:chgData name="Dineley Gemma (RRE) MPFT" userId="S::gemma.dineley@mpft.nhs.uk::21548046-10aa-45f3-8006-900069334120" providerId="AD" clId="Web-{887ED719-0F0C-4248-B405-BFD1F7CDB26C}" dt="2020-07-15T16:00:49.691" v="252"/>
          <ac:grpSpMkLst>
            <pc:docMk/>
            <pc:sldMk cId="2037995891" sldId="309"/>
            <ac:grpSpMk id="13" creationId="{13A271B6-83F2-4E87-A6AD-450F042D3D0C}"/>
          </ac:grpSpMkLst>
        </pc:grpChg>
        <pc:picChg chg="mod">
          <ac:chgData name="Dineley Gemma (RRE) MPFT" userId="S::gemma.dineley@mpft.nhs.uk::21548046-10aa-45f3-8006-900069334120" providerId="AD" clId="Web-{887ED719-0F0C-4248-B405-BFD1F7CDB26C}" dt="2020-07-15T16:00:49.691" v="252"/>
          <ac:picMkLst>
            <pc:docMk/>
            <pc:sldMk cId="2037995891" sldId="309"/>
            <ac:picMk id="4" creationId="{00000000-0000-0000-0000-000000000000}"/>
          </ac:picMkLst>
        </pc:picChg>
      </pc:sldChg>
      <pc:sldChg chg="addSp modSp mod setBg">
        <pc:chgData name="Dineley Gemma (RRE) MPFT" userId="S::gemma.dineley@mpft.nhs.uk::21548046-10aa-45f3-8006-900069334120" providerId="AD" clId="Web-{887ED719-0F0C-4248-B405-BFD1F7CDB26C}" dt="2020-07-15T16:05:49.920" v="420"/>
        <pc:sldMkLst>
          <pc:docMk/>
          <pc:sldMk cId="1299526694" sldId="310"/>
        </pc:sldMkLst>
        <pc:spChg chg="mod">
          <ac:chgData name="Dineley Gemma (RRE) MPFT" userId="S::gemma.dineley@mpft.nhs.uk::21548046-10aa-45f3-8006-900069334120" providerId="AD" clId="Web-{887ED719-0F0C-4248-B405-BFD1F7CDB26C}" dt="2020-07-15T16:05:49.920" v="420"/>
          <ac:spMkLst>
            <pc:docMk/>
            <pc:sldMk cId="1299526694" sldId="310"/>
            <ac:spMk id="2" creationId="{957AE5DF-BF34-47E2-9CEA-4BD4074E4E7D}"/>
          </ac:spMkLst>
        </pc:spChg>
        <pc:spChg chg="mod">
          <ac:chgData name="Dineley Gemma (RRE) MPFT" userId="S::gemma.dineley@mpft.nhs.uk::21548046-10aa-45f3-8006-900069334120" providerId="AD" clId="Web-{887ED719-0F0C-4248-B405-BFD1F7CDB26C}" dt="2020-07-15T16:05:49.920" v="420"/>
          <ac:spMkLst>
            <pc:docMk/>
            <pc:sldMk cId="1299526694" sldId="310"/>
            <ac:spMk id="3" creationId="{3FEAA2DB-4C8B-45CF-816B-51CA61C0BB0D}"/>
          </ac:spMkLst>
        </pc:spChg>
        <pc:spChg chg="add">
          <ac:chgData name="Dineley Gemma (RRE) MPFT" userId="S::gemma.dineley@mpft.nhs.uk::21548046-10aa-45f3-8006-900069334120" providerId="AD" clId="Web-{887ED719-0F0C-4248-B405-BFD1F7CDB26C}" dt="2020-07-15T16:05:49.920" v="420"/>
          <ac:spMkLst>
            <pc:docMk/>
            <pc:sldMk cId="1299526694" sldId="310"/>
            <ac:spMk id="8" creationId="{781BBDC9-2DC6-4959-AC3D-49A5DCB05DA7}"/>
          </ac:spMkLst>
        </pc:spChg>
        <pc:spChg chg="add">
          <ac:chgData name="Dineley Gemma (RRE) MPFT" userId="S::gemma.dineley@mpft.nhs.uk::21548046-10aa-45f3-8006-900069334120" providerId="AD" clId="Web-{887ED719-0F0C-4248-B405-BFD1F7CDB26C}" dt="2020-07-15T16:05:49.920" v="420"/>
          <ac:spMkLst>
            <pc:docMk/>
            <pc:sldMk cId="1299526694" sldId="310"/>
            <ac:spMk id="10" creationId="{4B74BB55-8517-4CFE-9389-81D0E6F81F00}"/>
          </ac:spMkLst>
        </pc:spChg>
        <pc:spChg chg="add">
          <ac:chgData name="Dineley Gemma (RRE) MPFT" userId="S::gemma.dineley@mpft.nhs.uk::21548046-10aa-45f3-8006-900069334120" providerId="AD" clId="Web-{887ED719-0F0C-4248-B405-BFD1F7CDB26C}" dt="2020-07-15T16:05:49.920" v="420"/>
          <ac:spMkLst>
            <pc:docMk/>
            <pc:sldMk cId="1299526694" sldId="310"/>
            <ac:spMk id="19" creationId="{08452CCF-4A27-488A-AAF4-424933CFC925}"/>
          </ac:spMkLst>
        </pc:spChg>
        <pc:grpChg chg="add">
          <ac:chgData name="Dineley Gemma (RRE) MPFT" userId="S::gemma.dineley@mpft.nhs.uk::21548046-10aa-45f3-8006-900069334120" providerId="AD" clId="Web-{887ED719-0F0C-4248-B405-BFD1F7CDB26C}" dt="2020-07-15T16:05:49.920" v="420"/>
          <ac:grpSpMkLst>
            <pc:docMk/>
            <pc:sldMk cId="1299526694" sldId="310"/>
            <ac:grpSpMk id="12" creationId="{A3F7C935-E41E-4E8D-91DF-D3BAB9521DF0}"/>
          </ac:grpSpMkLst>
        </pc:grpChg>
      </pc:sldChg>
      <pc:sldChg chg="addSp modSp mod setBg">
        <pc:chgData name="Dineley Gemma (RRE) MPFT" userId="S::gemma.dineley@mpft.nhs.uk::21548046-10aa-45f3-8006-900069334120" providerId="AD" clId="Web-{887ED719-0F0C-4248-B405-BFD1F7CDB26C}" dt="2020-07-15T16:05:39.529" v="417" actId="20577"/>
        <pc:sldMkLst>
          <pc:docMk/>
          <pc:sldMk cId="1025835432" sldId="311"/>
        </pc:sldMkLst>
        <pc:spChg chg="mod">
          <ac:chgData name="Dineley Gemma (RRE) MPFT" userId="S::gemma.dineley@mpft.nhs.uk::21548046-10aa-45f3-8006-900069334120" providerId="AD" clId="Web-{887ED719-0F0C-4248-B405-BFD1F7CDB26C}" dt="2020-07-15T16:04:03.761" v="335"/>
          <ac:spMkLst>
            <pc:docMk/>
            <pc:sldMk cId="1025835432" sldId="311"/>
            <ac:spMk id="2" creationId="{00000000-0000-0000-0000-000000000000}"/>
          </ac:spMkLst>
        </pc:spChg>
        <pc:spChg chg="mod">
          <ac:chgData name="Dineley Gemma (RRE) MPFT" userId="S::gemma.dineley@mpft.nhs.uk::21548046-10aa-45f3-8006-900069334120" providerId="AD" clId="Web-{887ED719-0F0C-4248-B405-BFD1F7CDB26C}" dt="2020-07-15T16:04:03.761" v="335"/>
          <ac:spMkLst>
            <pc:docMk/>
            <pc:sldMk cId="1025835432" sldId="311"/>
            <ac:spMk id="3" creationId="{00000000-0000-0000-0000-000000000000}"/>
          </ac:spMkLst>
        </pc:spChg>
        <pc:spChg chg="mod">
          <ac:chgData name="Dineley Gemma (RRE) MPFT" userId="S::gemma.dineley@mpft.nhs.uk::21548046-10aa-45f3-8006-900069334120" providerId="AD" clId="Web-{887ED719-0F0C-4248-B405-BFD1F7CDB26C}" dt="2020-07-15T16:04:36.184" v="337" actId="1076"/>
          <ac:spMkLst>
            <pc:docMk/>
            <pc:sldMk cId="1025835432" sldId="311"/>
            <ac:spMk id="4" creationId="{00000000-0000-0000-0000-000000000000}"/>
          </ac:spMkLst>
        </pc:spChg>
        <pc:spChg chg="add mod">
          <ac:chgData name="Dineley Gemma (RRE) MPFT" userId="S::gemma.dineley@mpft.nhs.uk::21548046-10aa-45f3-8006-900069334120" providerId="AD" clId="Web-{887ED719-0F0C-4248-B405-BFD1F7CDB26C}" dt="2020-07-15T16:05:39.529" v="417" actId="20577"/>
          <ac:spMkLst>
            <pc:docMk/>
            <pc:sldMk cId="1025835432" sldId="311"/>
            <ac:spMk id="5" creationId="{BFA2C3E4-F96C-4779-B924-833FCAF060FE}"/>
          </ac:spMkLst>
        </pc:spChg>
        <pc:spChg chg="add">
          <ac:chgData name="Dineley Gemma (RRE) MPFT" userId="S::gemma.dineley@mpft.nhs.uk::21548046-10aa-45f3-8006-900069334120" providerId="AD" clId="Web-{887ED719-0F0C-4248-B405-BFD1F7CDB26C}" dt="2020-07-15T16:04:03.761" v="335"/>
          <ac:spMkLst>
            <pc:docMk/>
            <pc:sldMk cId="1025835432" sldId="311"/>
            <ac:spMk id="9" creationId="{781BBDC9-2DC6-4959-AC3D-49A5DCB05DA7}"/>
          </ac:spMkLst>
        </pc:spChg>
        <pc:spChg chg="add">
          <ac:chgData name="Dineley Gemma (RRE) MPFT" userId="S::gemma.dineley@mpft.nhs.uk::21548046-10aa-45f3-8006-900069334120" providerId="AD" clId="Web-{887ED719-0F0C-4248-B405-BFD1F7CDB26C}" dt="2020-07-15T16:04:03.761" v="335"/>
          <ac:spMkLst>
            <pc:docMk/>
            <pc:sldMk cId="1025835432" sldId="311"/>
            <ac:spMk id="11" creationId="{4B74BB55-8517-4CFE-9389-81D0E6F81F00}"/>
          </ac:spMkLst>
        </pc:spChg>
        <pc:spChg chg="add">
          <ac:chgData name="Dineley Gemma (RRE) MPFT" userId="S::gemma.dineley@mpft.nhs.uk::21548046-10aa-45f3-8006-900069334120" providerId="AD" clId="Web-{887ED719-0F0C-4248-B405-BFD1F7CDB26C}" dt="2020-07-15T16:04:03.761" v="335"/>
          <ac:spMkLst>
            <pc:docMk/>
            <pc:sldMk cId="1025835432" sldId="311"/>
            <ac:spMk id="20" creationId="{08452CCF-4A27-488A-AAF4-424933CFC925}"/>
          </ac:spMkLst>
        </pc:spChg>
        <pc:grpChg chg="add">
          <ac:chgData name="Dineley Gemma (RRE) MPFT" userId="S::gemma.dineley@mpft.nhs.uk::21548046-10aa-45f3-8006-900069334120" providerId="AD" clId="Web-{887ED719-0F0C-4248-B405-BFD1F7CDB26C}" dt="2020-07-15T16:04:03.761" v="335"/>
          <ac:grpSpMkLst>
            <pc:docMk/>
            <pc:sldMk cId="1025835432" sldId="311"/>
            <ac:grpSpMk id="13" creationId="{A3F7C935-E41E-4E8D-91DF-D3BAB9521DF0}"/>
          </ac:grpSpMkLst>
        </pc:grpChg>
      </pc:sldChg>
      <pc:sldChg chg="addSp delSp modSp">
        <pc:chgData name="Dineley Gemma (RRE) MPFT" userId="S::gemma.dineley@mpft.nhs.uk::21548046-10aa-45f3-8006-900069334120" providerId="AD" clId="Web-{887ED719-0F0C-4248-B405-BFD1F7CDB26C}" dt="2020-07-15T15:55:11.027" v="192" actId="1076"/>
        <pc:sldMkLst>
          <pc:docMk/>
          <pc:sldMk cId="1602635966" sldId="313"/>
        </pc:sldMkLst>
        <pc:spChg chg="add mod">
          <ac:chgData name="Dineley Gemma (RRE) MPFT" userId="S::gemma.dineley@mpft.nhs.uk::21548046-10aa-45f3-8006-900069334120" providerId="AD" clId="Web-{887ED719-0F0C-4248-B405-BFD1F7CDB26C}" dt="2020-07-15T15:54:34.198" v="179" actId="20577"/>
          <ac:spMkLst>
            <pc:docMk/>
            <pc:sldMk cId="1602635966" sldId="313"/>
            <ac:spMk id="3" creationId="{B9D72BCC-83FD-4C37-9A82-6E78F9846177}"/>
          </ac:spMkLst>
        </pc:spChg>
        <pc:spChg chg="add mod">
          <ac:chgData name="Dineley Gemma (RRE) MPFT" userId="S::gemma.dineley@mpft.nhs.uk::21548046-10aa-45f3-8006-900069334120" providerId="AD" clId="Web-{887ED719-0F0C-4248-B405-BFD1F7CDB26C}" dt="2020-07-15T15:55:02.636" v="188" actId="20577"/>
          <ac:spMkLst>
            <pc:docMk/>
            <pc:sldMk cId="1602635966" sldId="313"/>
            <ac:spMk id="4" creationId="{D36B8A59-7EF5-46B2-9E2F-01C533DCDB7C}"/>
          </ac:spMkLst>
        </pc:spChg>
        <pc:spChg chg="del">
          <ac:chgData name="Dineley Gemma (RRE) MPFT" userId="S::gemma.dineley@mpft.nhs.uk::21548046-10aa-45f3-8006-900069334120" providerId="AD" clId="Web-{887ED719-0F0C-4248-B405-BFD1F7CDB26C}" dt="2020-07-15T15:55:04.948" v="190"/>
          <ac:spMkLst>
            <pc:docMk/>
            <pc:sldMk cId="1602635966" sldId="313"/>
            <ac:spMk id="7" creationId="{00000000-0000-0000-0000-000000000000}"/>
          </ac:spMkLst>
        </pc:spChg>
        <pc:spChg chg="del">
          <ac:chgData name="Dineley Gemma (RRE) MPFT" userId="S::gemma.dineley@mpft.nhs.uk::21548046-10aa-45f3-8006-900069334120" providerId="AD" clId="Web-{887ED719-0F0C-4248-B405-BFD1F7CDB26C}" dt="2020-07-15T15:54:28.213" v="158"/>
          <ac:spMkLst>
            <pc:docMk/>
            <pc:sldMk cId="1602635966" sldId="313"/>
            <ac:spMk id="12" creationId="{434EBAB7-2789-45AF-8C06-CEE01709D4BC}"/>
          </ac:spMkLst>
        </pc:spChg>
        <pc:picChg chg="mod">
          <ac:chgData name="Dineley Gemma (RRE) MPFT" userId="S::gemma.dineley@mpft.nhs.uk::21548046-10aa-45f3-8006-900069334120" providerId="AD" clId="Web-{887ED719-0F0C-4248-B405-BFD1F7CDB26C}" dt="2020-07-15T15:55:11.027" v="192" actId="1076"/>
          <ac:picMkLst>
            <pc:docMk/>
            <pc:sldMk cId="1602635966" sldId="313"/>
            <ac:picMk id="9" creationId="{C29C6EA6-1F46-40E4-8213-7A071E9E264F}"/>
          </ac:picMkLst>
        </pc:picChg>
      </pc:sldChg>
      <pc:sldChg chg="addSp delSp">
        <pc:chgData name="Dineley Gemma (RRE) MPFT" userId="S::gemma.dineley@mpft.nhs.uk::21548046-10aa-45f3-8006-900069334120" providerId="AD" clId="Web-{887ED719-0F0C-4248-B405-BFD1F7CDB26C}" dt="2020-07-15T15:48:11.610" v="38"/>
        <pc:sldMkLst>
          <pc:docMk/>
          <pc:sldMk cId="3309544732" sldId="315"/>
        </pc:sldMkLst>
        <pc:spChg chg="add">
          <ac:chgData name="Dineley Gemma (RRE) MPFT" userId="S::gemma.dineley@mpft.nhs.uk::21548046-10aa-45f3-8006-900069334120" providerId="AD" clId="Web-{887ED719-0F0C-4248-B405-BFD1F7CDB26C}" dt="2020-07-15T15:48:11.610" v="38"/>
          <ac:spMkLst>
            <pc:docMk/>
            <pc:sldMk cId="3309544732" sldId="315"/>
            <ac:spMk id="3" creationId="{C62466F6-44AE-4F1E-B151-95B004369534}"/>
          </ac:spMkLst>
        </pc:spChg>
        <pc:spChg chg="del">
          <ac:chgData name="Dineley Gemma (RRE) MPFT" userId="S::gemma.dineley@mpft.nhs.uk::21548046-10aa-45f3-8006-900069334120" providerId="AD" clId="Web-{887ED719-0F0C-4248-B405-BFD1F7CDB26C}" dt="2020-07-15T15:48:10.266" v="37"/>
          <ac:spMkLst>
            <pc:docMk/>
            <pc:sldMk cId="3309544732" sldId="315"/>
            <ac:spMk id="6" creationId="{00000000-0000-0000-0000-000000000000}"/>
          </ac:spMkLst>
        </pc:spChg>
      </pc:sldChg>
      <pc:sldChg chg="addSp delSp modSp">
        <pc:chgData name="Dineley Gemma (RRE) MPFT" userId="S::gemma.dineley@mpft.nhs.uk::21548046-10aa-45f3-8006-900069334120" providerId="AD" clId="Web-{887ED719-0F0C-4248-B405-BFD1F7CDB26C}" dt="2020-07-15T15:49:03.846" v="58" actId="1076"/>
        <pc:sldMkLst>
          <pc:docMk/>
          <pc:sldMk cId="886011397" sldId="317"/>
        </pc:sldMkLst>
        <pc:spChg chg="add">
          <ac:chgData name="Dineley Gemma (RRE) MPFT" userId="S::gemma.dineley@mpft.nhs.uk::21548046-10aa-45f3-8006-900069334120" providerId="AD" clId="Web-{887ED719-0F0C-4248-B405-BFD1F7CDB26C}" dt="2020-07-15T15:48:17.142" v="40"/>
          <ac:spMkLst>
            <pc:docMk/>
            <pc:sldMk cId="886011397" sldId="317"/>
            <ac:spMk id="3" creationId="{D2CD8F39-27D1-4DDC-933C-A080EFB1D44E}"/>
          </ac:spMkLst>
        </pc:spChg>
        <pc:spChg chg="mod">
          <ac:chgData name="Dineley Gemma (RRE) MPFT" userId="S::gemma.dineley@mpft.nhs.uk::21548046-10aa-45f3-8006-900069334120" providerId="AD" clId="Web-{887ED719-0F0C-4248-B405-BFD1F7CDB26C}" dt="2020-07-15T15:48:54.017" v="54" actId="20577"/>
          <ac:spMkLst>
            <pc:docMk/>
            <pc:sldMk cId="886011397" sldId="317"/>
            <ac:spMk id="5" creationId="{00000000-0000-0000-0000-000000000000}"/>
          </ac:spMkLst>
        </pc:spChg>
        <pc:spChg chg="del">
          <ac:chgData name="Dineley Gemma (RRE) MPFT" userId="S::gemma.dineley@mpft.nhs.uk::21548046-10aa-45f3-8006-900069334120" providerId="AD" clId="Web-{887ED719-0F0C-4248-B405-BFD1F7CDB26C}" dt="2020-07-15T15:48:16.532" v="39"/>
          <ac:spMkLst>
            <pc:docMk/>
            <pc:sldMk cId="886011397" sldId="317"/>
            <ac:spMk id="6" creationId="{00000000-0000-0000-0000-000000000000}"/>
          </ac:spMkLst>
        </pc:spChg>
        <pc:picChg chg="mod">
          <ac:chgData name="Dineley Gemma (RRE) MPFT" userId="S::gemma.dineley@mpft.nhs.uk::21548046-10aa-45f3-8006-900069334120" providerId="AD" clId="Web-{887ED719-0F0C-4248-B405-BFD1F7CDB26C}" dt="2020-07-15T15:49:03.846" v="58" actId="1076"/>
          <ac:picMkLst>
            <pc:docMk/>
            <pc:sldMk cId="886011397" sldId="317"/>
            <ac:picMk id="8" creationId="{00000000-0000-0000-0000-000000000000}"/>
          </ac:picMkLst>
        </pc:picChg>
      </pc:sldChg>
      <pc:sldChg chg="modSp">
        <pc:chgData name="Dineley Gemma (RRE) MPFT" userId="S::gemma.dineley@mpft.nhs.uk::21548046-10aa-45f3-8006-900069334120" providerId="AD" clId="Web-{887ED719-0F0C-4248-B405-BFD1F7CDB26C}" dt="2020-07-15T15:50:00.785" v="78" actId="1076"/>
        <pc:sldMkLst>
          <pc:docMk/>
          <pc:sldMk cId="4221862745" sldId="318"/>
        </pc:sldMkLst>
        <pc:spChg chg="mod">
          <ac:chgData name="Dineley Gemma (RRE) MPFT" userId="S::gemma.dineley@mpft.nhs.uk::21548046-10aa-45f3-8006-900069334120" providerId="AD" clId="Web-{887ED719-0F0C-4248-B405-BFD1F7CDB26C}" dt="2020-07-15T15:50:00.628" v="75" actId="1076"/>
          <ac:spMkLst>
            <pc:docMk/>
            <pc:sldMk cId="4221862745" sldId="318"/>
            <ac:spMk id="12" creationId="{00000000-0000-0000-0000-000000000000}"/>
          </ac:spMkLst>
        </pc:spChg>
        <pc:spChg chg="mod">
          <ac:chgData name="Dineley Gemma (RRE) MPFT" userId="S::gemma.dineley@mpft.nhs.uk::21548046-10aa-45f3-8006-900069334120" providerId="AD" clId="Web-{887ED719-0F0C-4248-B405-BFD1F7CDB26C}" dt="2020-07-15T15:50:00.691" v="76" actId="1076"/>
          <ac:spMkLst>
            <pc:docMk/>
            <pc:sldMk cId="4221862745" sldId="318"/>
            <ac:spMk id="13" creationId="{00000000-0000-0000-0000-000000000000}"/>
          </ac:spMkLst>
        </pc:spChg>
        <pc:spChg chg="mod">
          <ac:chgData name="Dineley Gemma (RRE) MPFT" userId="S::gemma.dineley@mpft.nhs.uk::21548046-10aa-45f3-8006-900069334120" providerId="AD" clId="Web-{887ED719-0F0C-4248-B405-BFD1F7CDB26C}" dt="2020-07-15T15:50:00.738" v="77" actId="1076"/>
          <ac:spMkLst>
            <pc:docMk/>
            <pc:sldMk cId="4221862745" sldId="318"/>
            <ac:spMk id="14" creationId="{00000000-0000-0000-0000-000000000000}"/>
          </ac:spMkLst>
        </pc:spChg>
        <pc:spChg chg="mod">
          <ac:chgData name="Dineley Gemma (RRE) MPFT" userId="S::gemma.dineley@mpft.nhs.uk::21548046-10aa-45f3-8006-900069334120" providerId="AD" clId="Web-{887ED719-0F0C-4248-B405-BFD1F7CDB26C}" dt="2020-07-15T15:50:00.785" v="78" actId="1076"/>
          <ac:spMkLst>
            <pc:docMk/>
            <pc:sldMk cId="4221862745" sldId="318"/>
            <ac:spMk id="15" creationId="{00000000-0000-0000-0000-000000000000}"/>
          </ac:spMkLst>
        </pc:spChg>
      </pc:sldChg>
      <pc:sldChg chg="modSp">
        <pc:chgData name="Dineley Gemma (RRE) MPFT" userId="S::gemma.dineley@mpft.nhs.uk::21548046-10aa-45f3-8006-900069334120" providerId="AD" clId="Web-{887ED719-0F0C-4248-B405-BFD1F7CDB26C}" dt="2020-07-15T15:50:11.566" v="82"/>
        <pc:sldMkLst>
          <pc:docMk/>
          <pc:sldMk cId="2823785386" sldId="319"/>
        </pc:sldMkLst>
        <pc:spChg chg="mod">
          <ac:chgData name="Dineley Gemma (RRE) MPFT" userId="S::gemma.dineley@mpft.nhs.uk::21548046-10aa-45f3-8006-900069334120" providerId="AD" clId="Web-{887ED719-0F0C-4248-B405-BFD1F7CDB26C}" dt="2020-07-15T15:50:09.426" v="79"/>
          <ac:spMkLst>
            <pc:docMk/>
            <pc:sldMk cId="2823785386" sldId="319"/>
            <ac:spMk id="12" creationId="{00000000-0000-0000-0000-000000000000}"/>
          </ac:spMkLst>
        </pc:spChg>
        <pc:spChg chg="mod">
          <ac:chgData name="Dineley Gemma (RRE) MPFT" userId="S::gemma.dineley@mpft.nhs.uk::21548046-10aa-45f3-8006-900069334120" providerId="AD" clId="Web-{887ED719-0F0C-4248-B405-BFD1F7CDB26C}" dt="2020-07-15T15:50:09.472" v="80"/>
          <ac:spMkLst>
            <pc:docMk/>
            <pc:sldMk cId="2823785386" sldId="319"/>
            <ac:spMk id="13" creationId="{00000000-0000-0000-0000-000000000000}"/>
          </ac:spMkLst>
        </pc:spChg>
        <pc:spChg chg="mod">
          <ac:chgData name="Dineley Gemma (RRE) MPFT" userId="S::gemma.dineley@mpft.nhs.uk::21548046-10aa-45f3-8006-900069334120" providerId="AD" clId="Web-{887ED719-0F0C-4248-B405-BFD1F7CDB26C}" dt="2020-07-15T15:50:09.519" v="81"/>
          <ac:spMkLst>
            <pc:docMk/>
            <pc:sldMk cId="2823785386" sldId="319"/>
            <ac:spMk id="14" creationId="{00000000-0000-0000-0000-000000000000}"/>
          </ac:spMkLst>
        </pc:spChg>
        <pc:spChg chg="mod">
          <ac:chgData name="Dineley Gemma (RRE) MPFT" userId="S::gemma.dineley@mpft.nhs.uk::21548046-10aa-45f3-8006-900069334120" providerId="AD" clId="Web-{887ED719-0F0C-4248-B405-BFD1F7CDB26C}" dt="2020-07-15T15:50:11.566" v="82"/>
          <ac:spMkLst>
            <pc:docMk/>
            <pc:sldMk cId="2823785386" sldId="319"/>
            <ac:spMk id="15" creationId="{00000000-0000-0000-0000-000000000000}"/>
          </ac:spMkLst>
        </pc:spChg>
      </pc:sldChg>
      <pc:sldChg chg="addSp delSp modSp new del">
        <pc:chgData name="Dineley Gemma (RRE) MPFT" userId="S::gemma.dineley@mpft.nhs.uk::21548046-10aa-45f3-8006-900069334120" providerId="AD" clId="Web-{887ED719-0F0C-4248-B405-BFD1F7CDB26C}" dt="2020-07-15T15:45:57.638" v="13"/>
        <pc:sldMkLst>
          <pc:docMk/>
          <pc:sldMk cId="3769926456" sldId="321"/>
        </pc:sldMkLst>
        <pc:spChg chg="del">
          <ac:chgData name="Dineley Gemma (RRE) MPFT" userId="S::gemma.dineley@mpft.nhs.uk::21548046-10aa-45f3-8006-900069334120" providerId="AD" clId="Web-{887ED719-0F0C-4248-B405-BFD1F7CDB26C}" dt="2020-07-15T15:45:23.794" v="10"/>
          <ac:spMkLst>
            <pc:docMk/>
            <pc:sldMk cId="3769926456" sldId="321"/>
            <ac:spMk id="3" creationId="{0E78BDC0-E299-4BE9-8313-97E3ED445EA5}"/>
          </ac:spMkLst>
        </pc:spChg>
        <pc:picChg chg="add mod ord">
          <ac:chgData name="Dineley Gemma (RRE) MPFT" userId="S::gemma.dineley@mpft.nhs.uk::21548046-10aa-45f3-8006-900069334120" providerId="AD" clId="Web-{887ED719-0F0C-4248-B405-BFD1F7CDB26C}" dt="2020-07-15T15:45:27.450" v="11" actId="1076"/>
          <ac:picMkLst>
            <pc:docMk/>
            <pc:sldMk cId="3769926456" sldId="321"/>
            <ac:picMk id="4" creationId="{53484524-116F-4396-A167-FB91DEE88588}"/>
          </ac:picMkLst>
        </pc:picChg>
      </pc:sldChg>
      <pc:sldChg chg="addSp delSp modSp add replId">
        <pc:chgData name="Dineley Gemma (RRE) MPFT" userId="S::gemma.dineley@mpft.nhs.uk::21548046-10aa-45f3-8006-900069334120" providerId="AD" clId="Web-{887ED719-0F0C-4248-B405-BFD1F7CDB26C}" dt="2020-07-15T15:46:01.404" v="14"/>
        <pc:sldMkLst>
          <pc:docMk/>
          <pc:sldMk cId="963194695" sldId="322"/>
        </pc:sldMkLst>
        <pc:spChg chg="del">
          <ac:chgData name="Dineley Gemma (RRE) MPFT" userId="S::gemma.dineley@mpft.nhs.uk::21548046-10aa-45f3-8006-900069334120" providerId="AD" clId="Web-{887ED719-0F0C-4248-B405-BFD1F7CDB26C}" dt="2020-07-15T15:46:01.404" v="14"/>
          <ac:spMkLst>
            <pc:docMk/>
            <pc:sldMk cId="963194695" sldId="322"/>
            <ac:spMk id="2" creationId="{957AE5DF-BF34-47E2-9CEA-4BD4074E4E7D}"/>
          </ac:spMkLst>
        </pc:spChg>
        <pc:spChg chg="add mod">
          <ac:chgData name="Dineley Gemma (RRE) MPFT" userId="S::gemma.dineley@mpft.nhs.uk::21548046-10aa-45f3-8006-900069334120" providerId="AD" clId="Web-{887ED719-0F0C-4248-B405-BFD1F7CDB26C}" dt="2020-07-15T15:46:01.404" v="14"/>
          <ac:spMkLst>
            <pc:docMk/>
            <pc:sldMk cId="963194695" sldId="322"/>
            <ac:spMk id="5" creationId="{2FF8EB4D-C7E5-4CEF-A603-33E9B3711B36}"/>
          </ac:spMkLst>
        </pc:spChg>
      </pc:sldChg>
    </pc:docChg>
  </pc:docChgLst>
  <pc:docChgLst>
    <pc:chgData name="Parkes Bethany (RRE) MPFT" userId="S::bethany.parkes@mpft.nhs.uk::2f8f77b5-e9f7-451f-8973-84a5772d17ee" providerId="AD" clId="Web-{5FE5F9AB-8B2C-4555-ABF4-181652723179}"/>
    <pc:docChg chg="modSld">
      <pc:chgData name="Parkes Bethany (RRE) MPFT" userId="S::bethany.parkes@mpft.nhs.uk::2f8f77b5-e9f7-451f-8973-84a5772d17ee" providerId="AD" clId="Web-{5FE5F9AB-8B2C-4555-ABF4-181652723179}" dt="2020-06-29T12:56:45.576" v="41" actId="1076"/>
      <pc:docMkLst>
        <pc:docMk/>
      </pc:docMkLst>
      <pc:sldChg chg="modSp">
        <pc:chgData name="Parkes Bethany (RRE) MPFT" userId="S::bethany.parkes@mpft.nhs.uk::2f8f77b5-e9f7-451f-8973-84a5772d17ee" providerId="AD" clId="Web-{5FE5F9AB-8B2C-4555-ABF4-181652723179}" dt="2020-06-29T12:56:33.748" v="36" actId="20577"/>
        <pc:sldMkLst>
          <pc:docMk/>
          <pc:sldMk cId="3369380153" sldId="257"/>
        </pc:sldMkLst>
        <pc:spChg chg="mod">
          <ac:chgData name="Parkes Bethany (RRE) MPFT" userId="S::bethany.parkes@mpft.nhs.uk::2f8f77b5-e9f7-451f-8973-84a5772d17ee" providerId="AD" clId="Web-{5FE5F9AB-8B2C-4555-ABF4-181652723179}" dt="2020-06-29T12:56:33.748" v="36" actId="20577"/>
          <ac:spMkLst>
            <pc:docMk/>
            <pc:sldMk cId="3369380153" sldId="257"/>
            <ac:spMk id="3" creationId="{00000000-0000-0000-0000-000000000000}"/>
          </ac:spMkLst>
        </pc:spChg>
      </pc:sldChg>
      <pc:sldChg chg="addSp delSp modSp">
        <pc:chgData name="Parkes Bethany (RRE) MPFT" userId="S::bethany.parkes@mpft.nhs.uk::2f8f77b5-e9f7-451f-8973-84a5772d17ee" providerId="AD" clId="Web-{5FE5F9AB-8B2C-4555-ABF4-181652723179}" dt="2020-06-29T12:56:45.576" v="41" actId="1076"/>
        <pc:sldMkLst>
          <pc:docMk/>
          <pc:sldMk cId="3774321568" sldId="278"/>
        </pc:sldMkLst>
        <pc:spChg chg="del">
          <ac:chgData name="Parkes Bethany (RRE) MPFT" userId="S::bethany.parkes@mpft.nhs.uk::2f8f77b5-e9f7-451f-8973-84a5772d17ee" providerId="AD" clId="Web-{5FE5F9AB-8B2C-4555-ABF4-181652723179}" dt="2020-06-29T12:56:37.857" v="38"/>
          <ac:spMkLst>
            <pc:docMk/>
            <pc:sldMk cId="3774321568" sldId="278"/>
            <ac:spMk id="2" creationId="{00000000-0000-0000-0000-000000000000}"/>
          </ac:spMkLst>
        </pc:spChg>
        <pc:spChg chg="del">
          <ac:chgData name="Parkes Bethany (RRE) MPFT" userId="S::bethany.parkes@mpft.nhs.uk::2f8f77b5-e9f7-451f-8973-84a5772d17ee" providerId="AD" clId="Web-{5FE5F9AB-8B2C-4555-ABF4-181652723179}" dt="2020-06-29T12:56:42.919" v="40"/>
          <ac:spMkLst>
            <pc:docMk/>
            <pc:sldMk cId="3774321568" sldId="278"/>
            <ac:spMk id="3" creationId="{00000000-0000-0000-0000-000000000000}"/>
          </ac:spMkLst>
        </pc:spChg>
        <pc:spChg chg="mod">
          <ac:chgData name="Parkes Bethany (RRE) MPFT" userId="S::bethany.parkes@mpft.nhs.uk::2f8f77b5-e9f7-451f-8973-84a5772d17ee" providerId="AD" clId="Web-{5FE5F9AB-8B2C-4555-ABF4-181652723179}" dt="2020-06-29T12:56:45.576" v="41" actId="1076"/>
          <ac:spMkLst>
            <pc:docMk/>
            <pc:sldMk cId="3774321568" sldId="278"/>
            <ac:spMk id="4" creationId="{00000000-0000-0000-0000-000000000000}"/>
          </ac:spMkLst>
        </pc:spChg>
        <pc:spChg chg="add del mod">
          <ac:chgData name="Parkes Bethany (RRE) MPFT" userId="S::bethany.parkes@mpft.nhs.uk::2f8f77b5-e9f7-451f-8973-84a5772d17ee" providerId="AD" clId="Web-{5FE5F9AB-8B2C-4555-ABF4-181652723179}" dt="2020-06-29T12:56:40.029" v="39"/>
          <ac:spMkLst>
            <pc:docMk/>
            <pc:sldMk cId="3774321568" sldId="278"/>
            <ac:spMk id="6" creationId="{CA787180-1A49-4810-AB74-80F529F7C272}"/>
          </ac:spMkLst>
        </pc:spChg>
        <pc:spChg chg="add mod">
          <ac:chgData name="Parkes Bethany (RRE) MPFT" userId="S::bethany.parkes@mpft.nhs.uk::2f8f77b5-e9f7-451f-8973-84a5772d17ee" providerId="AD" clId="Web-{5FE5F9AB-8B2C-4555-ABF4-181652723179}" dt="2020-06-29T12:56:42.919" v="40"/>
          <ac:spMkLst>
            <pc:docMk/>
            <pc:sldMk cId="3774321568" sldId="278"/>
            <ac:spMk id="8" creationId="{B4451F55-AF81-47A3-BE5E-79CD25258A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F6B65-C325-4050-9534-8DBD030E9CC8}" type="datetimeFigureOut">
              <a:rPr lang="en-GB" smtClean="0"/>
              <a:t>08/11/2020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62BAB-823C-4A15-886A-FAFE5CC8D60F}" type="slidenum">
              <a:rPr lang="en-GB" smtClean="0"/>
              <a:t>‹#›</a:t>
            </a:fld>
            <a:endParaRPr lang="en-GB"/>
          </a:p>
        </p:txBody>
      </p:sp>
    </p:spTree>
    <p:extLst>
      <p:ext uri="{BB962C8B-B14F-4D97-AF65-F5344CB8AC3E}">
        <p14:creationId xmlns:p14="http://schemas.microsoft.com/office/powerpoint/2010/main" val="253862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time_continue=221&amp;v=0QXmmP4psbA&amp;feature=emb_log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rpolpKTWrp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462BAB-823C-4A15-886A-FAFE5CC8D60F}" type="slidenum">
              <a:rPr lang="en-GB" smtClean="0"/>
              <a:t>1</a:t>
            </a:fld>
            <a:endParaRPr lang="en-GB"/>
          </a:p>
        </p:txBody>
      </p:sp>
    </p:spTree>
    <p:extLst>
      <p:ext uri="{BB962C8B-B14F-4D97-AF65-F5344CB8AC3E}">
        <p14:creationId xmlns:p14="http://schemas.microsoft.com/office/powerpoint/2010/main" val="2489554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462BAB-823C-4A15-886A-FAFE5CC8D60F}" type="slidenum">
              <a:rPr lang="en-GB" smtClean="0"/>
              <a:t>10</a:t>
            </a:fld>
            <a:endParaRPr lang="en-GB"/>
          </a:p>
        </p:txBody>
      </p:sp>
    </p:spTree>
    <p:extLst>
      <p:ext uri="{BB962C8B-B14F-4D97-AF65-F5344CB8AC3E}">
        <p14:creationId xmlns:p14="http://schemas.microsoft.com/office/powerpoint/2010/main" val="4160070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Watch video </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3"/>
              </a:rPr>
              <a:t>https://www.youtube.com/watch?time_continue=221&amp;v=0QXmmP4psbA&amp;feature=emb_logo</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62BAB-823C-4A15-886A-FAFE5CC8D60F}" type="slidenum">
              <a:rPr lang="en-GB" smtClean="0"/>
              <a:t>11</a:t>
            </a:fld>
            <a:endParaRPr lang="en-GB"/>
          </a:p>
        </p:txBody>
      </p:sp>
    </p:spTree>
    <p:extLst>
      <p:ext uri="{BB962C8B-B14F-4D97-AF65-F5344CB8AC3E}">
        <p14:creationId xmlns:p14="http://schemas.microsoft.com/office/powerpoint/2010/main" val="1324416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462BAB-823C-4A15-886A-FAFE5CC8D60F}" type="slidenum">
              <a:rPr lang="en-GB" smtClean="0"/>
              <a:t>12</a:t>
            </a:fld>
            <a:endParaRPr lang="en-GB"/>
          </a:p>
        </p:txBody>
      </p:sp>
    </p:spTree>
    <p:extLst>
      <p:ext uri="{BB962C8B-B14F-4D97-AF65-F5344CB8AC3E}">
        <p14:creationId xmlns:p14="http://schemas.microsoft.com/office/powerpoint/2010/main" val="1330452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462BAB-823C-4A15-886A-FAFE5CC8D60F}" type="slidenum">
              <a:rPr lang="en-GB" smtClean="0"/>
              <a:t>13</a:t>
            </a:fld>
            <a:endParaRPr lang="en-GB"/>
          </a:p>
        </p:txBody>
      </p:sp>
    </p:spTree>
    <p:extLst>
      <p:ext uri="{BB962C8B-B14F-4D97-AF65-F5344CB8AC3E}">
        <p14:creationId xmlns:p14="http://schemas.microsoft.com/office/powerpoint/2010/main" val="2800896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462BAB-823C-4A15-886A-FAFE5CC8D60F}" type="slidenum">
              <a:rPr lang="en-GB" smtClean="0"/>
              <a:t>14</a:t>
            </a:fld>
            <a:endParaRPr lang="en-GB"/>
          </a:p>
        </p:txBody>
      </p:sp>
    </p:spTree>
    <p:extLst>
      <p:ext uri="{BB962C8B-B14F-4D97-AF65-F5344CB8AC3E}">
        <p14:creationId xmlns:p14="http://schemas.microsoft.com/office/powerpoint/2010/main" val="3826856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462BAB-823C-4A15-886A-FAFE5CC8D60F}" type="slidenum">
              <a:rPr lang="en-GB" smtClean="0"/>
              <a:t>15</a:t>
            </a:fld>
            <a:endParaRPr lang="en-GB"/>
          </a:p>
        </p:txBody>
      </p:sp>
    </p:spTree>
    <p:extLst>
      <p:ext uri="{BB962C8B-B14F-4D97-AF65-F5344CB8AC3E}">
        <p14:creationId xmlns:p14="http://schemas.microsoft.com/office/powerpoint/2010/main" val="3158112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462BAB-823C-4A15-886A-FAFE5CC8D60F}" type="slidenum">
              <a:rPr lang="en-GB" smtClean="0"/>
              <a:t>16</a:t>
            </a:fld>
            <a:endParaRPr lang="en-GB"/>
          </a:p>
        </p:txBody>
      </p:sp>
    </p:spTree>
    <p:extLst>
      <p:ext uri="{BB962C8B-B14F-4D97-AF65-F5344CB8AC3E}">
        <p14:creationId xmlns:p14="http://schemas.microsoft.com/office/powerpoint/2010/main" val="3424425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462BAB-823C-4A15-886A-FAFE5CC8D60F}" type="slidenum">
              <a:rPr lang="en-GB" smtClean="0"/>
              <a:t>17</a:t>
            </a:fld>
            <a:endParaRPr lang="en-GB"/>
          </a:p>
        </p:txBody>
      </p:sp>
    </p:spTree>
    <p:extLst>
      <p:ext uri="{BB962C8B-B14F-4D97-AF65-F5344CB8AC3E}">
        <p14:creationId xmlns:p14="http://schemas.microsoft.com/office/powerpoint/2010/main" val="2252766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your child is young… </a:t>
            </a:r>
          </a:p>
        </p:txBody>
      </p:sp>
      <p:sp>
        <p:nvSpPr>
          <p:cNvPr id="4" name="Slide Number Placeholder 3"/>
          <p:cNvSpPr>
            <a:spLocks noGrp="1"/>
          </p:cNvSpPr>
          <p:nvPr>
            <p:ph type="sldNum" sz="quarter" idx="10"/>
          </p:nvPr>
        </p:nvSpPr>
        <p:spPr/>
        <p:txBody>
          <a:bodyPr/>
          <a:lstStyle/>
          <a:p>
            <a:fld id="{99462BAB-823C-4A15-886A-FAFE5CC8D60F}" type="slidenum">
              <a:rPr lang="en-GB" smtClean="0"/>
              <a:t>18</a:t>
            </a:fld>
            <a:endParaRPr lang="en-GB"/>
          </a:p>
        </p:txBody>
      </p:sp>
    </p:spTree>
    <p:extLst>
      <p:ext uri="{BB962C8B-B14F-4D97-AF65-F5344CB8AC3E}">
        <p14:creationId xmlns:p14="http://schemas.microsoft.com/office/powerpoint/2010/main" val="2294763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5D80A9-D3B4-4DDC-8355-EA456B34B52C}" type="slidenum">
              <a:rPr lang="en-GB" smtClean="0"/>
              <a:t>20</a:t>
            </a:fld>
            <a:endParaRPr lang="en-GB"/>
          </a:p>
        </p:txBody>
      </p:sp>
    </p:spTree>
    <p:extLst>
      <p:ext uri="{BB962C8B-B14F-4D97-AF65-F5344CB8AC3E}">
        <p14:creationId xmlns:p14="http://schemas.microsoft.com/office/powerpoint/2010/main" val="257725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462BAB-823C-4A15-886A-FAFE5CC8D60F}" type="slidenum">
              <a:rPr lang="en-GB" smtClean="0"/>
              <a:t>2</a:t>
            </a:fld>
            <a:endParaRPr lang="en-GB"/>
          </a:p>
        </p:txBody>
      </p:sp>
    </p:spTree>
    <p:extLst>
      <p:ext uri="{BB962C8B-B14F-4D97-AF65-F5344CB8AC3E}">
        <p14:creationId xmlns:p14="http://schemas.microsoft.com/office/powerpoint/2010/main" val="898660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5D80A9-D3B4-4DDC-8355-EA456B34B52C}" type="slidenum">
              <a:rPr lang="en-GB" smtClean="0"/>
              <a:t>21</a:t>
            </a:fld>
            <a:endParaRPr lang="en-GB"/>
          </a:p>
        </p:txBody>
      </p:sp>
    </p:spTree>
    <p:extLst>
      <p:ext uri="{BB962C8B-B14F-4D97-AF65-F5344CB8AC3E}">
        <p14:creationId xmlns:p14="http://schemas.microsoft.com/office/powerpoint/2010/main" val="135089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kern="1200" dirty="0">
                <a:solidFill>
                  <a:schemeClr val="tx1"/>
                </a:solidFill>
                <a:effectLst/>
                <a:latin typeface="+mn-lt"/>
                <a:ea typeface="+mn-ea"/>
                <a:cs typeface="+mn-cs"/>
                <a:hlinkClick r:id="rId3" tooltip="https://www.youtube.com/watch?v=rpolpktwrp4"/>
              </a:rPr>
              <a:t>https://www.youtube.com/watch?v=rpolpKTWrp4</a:t>
            </a:r>
            <a:endParaRPr lang="en-GB" sz="1200" b="0" i="0" kern="1200" dirty="0">
              <a:solidFill>
                <a:schemeClr val="tx1"/>
              </a:solidFill>
              <a:effectLst/>
              <a:latin typeface="+mn-lt"/>
              <a:ea typeface="+mn-ea"/>
              <a:cs typeface="+mn-cs"/>
            </a:endParaRPr>
          </a:p>
          <a:p>
            <a:endParaRPr lang="en-GB" baseline="0" dirty="0"/>
          </a:p>
          <a:p>
            <a:endParaRPr lang="en-GB" dirty="0"/>
          </a:p>
        </p:txBody>
      </p:sp>
      <p:sp>
        <p:nvSpPr>
          <p:cNvPr id="4" name="Slide Number Placeholder 3"/>
          <p:cNvSpPr>
            <a:spLocks noGrp="1"/>
          </p:cNvSpPr>
          <p:nvPr>
            <p:ph type="sldNum" sz="quarter" idx="10"/>
          </p:nvPr>
        </p:nvSpPr>
        <p:spPr/>
        <p:txBody>
          <a:bodyPr/>
          <a:lstStyle/>
          <a:p>
            <a:fld id="{99462BAB-823C-4A15-886A-FAFE5CC8D60F}" type="slidenum">
              <a:rPr lang="en-GB" smtClean="0"/>
              <a:t>3</a:t>
            </a:fld>
            <a:endParaRPr lang="en-GB"/>
          </a:p>
        </p:txBody>
      </p:sp>
    </p:spTree>
    <p:extLst>
      <p:ext uri="{BB962C8B-B14F-4D97-AF65-F5344CB8AC3E}">
        <p14:creationId xmlns:p14="http://schemas.microsoft.com/office/powerpoint/2010/main" val="2216019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462BAB-823C-4A15-886A-FAFE5CC8D60F}" type="slidenum">
              <a:rPr lang="en-GB" smtClean="0"/>
              <a:t>4</a:t>
            </a:fld>
            <a:endParaRPr lang="en-GB"/>
          </a:p>
        </p:txBody>
      </p:sp>
    </p:spTree>
    <p:extLst>
      <p:ext uri="{BB962C8B-B14F-4D97-AF65-F5344CB8AC3E}">
        <p14:creationId xmlns:p14="http://schemas.microsoft.com/office/powerpoint/2010/main" val="3798531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462BAB-823C-4A15-886A-FAFE5CC8D60F}" type="slidenum">
              <a:rPr lang="en-GB" smtClean="0"/>
              <a:t>5</a:t>
            </a:fld>
            <a:endParaRPr lang="en-GB"/>
          </a:p>
        </p:txBody>
      </p:sp>
    </p:spTree>
    <p:extLst>
      <p:ext uri="{BB962C8B-B14F-4D97-AF65-F5344CB8AC3E}">
        <p14:creationId xmlns:p14="http://schemas.microsoft.com/office/powerpoint/2010/main" val="4081226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462BAB-823C-4A15-886A-FAFE5CC8D60F}" type="slidenum">
              <a:rPr lang="en-GB" smtClean="0"/>
              <a:t>6</a:t>
            </a:fld>
            <a:endParaRPr lang="en-GB"/>
          </a:p>
        </p:txBody>
      </p:sp>
    </p:spTree>
    <p:extLst>
      <p:ext uri="{BB962C8B-B14F-4D97-AF65-F5344CB8AC3E}">
        <p14:creationId xmlns:p14="http://schemas.microsoft.com/office/powerpoint/2010/main" val="1438602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462BAB-823C-4A15-886A-FAFE5CC8D60F}" type="slidenum">
              <a:rPr lang="en-GB" smtClean="0"/>
              <a:t>7</a:t>
            </a:fld>
            <a:endParaRPr lang="en-GB"/>
          </a:p>
        </p:txBody>
      </p:sp>
    </p:spTree>
    <p:extLst>
      <p:ext uri="{BB962C8B-B14F-4D97-AF65-F5344CB8AC3E}">
        <p14:creationId xmlns:p14="http://schemas.microsoft.com/office/powerpoint/2010/main" val="397666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462BAB-823C-4A15-886A-FAFE5CC8D60F}" type="slidenum">
              <a:rPr lang="en-GB" smtClean="0"/>
              <a:t>8</a:t>
            </a:fld>
            <a:endParaRPr lang="en-GB"/>
          </a:p>
        </p:txBody>
      </p:sp>
    </p:spTree>
    <p:extLst>
      <p:ext uri="{BB962C8B-B14F-4D97-AF65-F5344CB8AC3E}">
        <p14:creationId xmlns:p14="http://schemas.microsoft.com/office/powerpoint/2010/main" val="2484366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462BAB-823C-4A15-886A-FAFE5CC8D60F}" type="slidenum">
              <a:rPr lang="en-GB" smtClean="0"/>
              <a:t>9</a:t>
            </a:fld>
            <a:endParaRPr lang="en-GB"/>
          </a:p>
        </p:txBody>
      </p:sp>
    </p:spTree>
    <p:extLst>
      <p:ext uri="{BB962C8B-B14F-4D97-AF65-F5344CB8AC3E}">
        <p14:creationId xmlns:p14="http://schemas.microsoft.com/office/powerpoint/2010/main" val="1676044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171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435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5331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92683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0702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20573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6680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5867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698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827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714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537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255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828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498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685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4191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11/8/2020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783116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time_continue=221&amp;v=0QXmmP4psbA&amp;feature=emb_log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www.therapistaid.com/worksheets/progressive-muscle-relaxation-script.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FfSbWc3O_5M" TargetMode="External"/><Relationship Id="rId2" Type="http://schemas.openxmlformats.org/officeDocument/2006/relationships/hyperlink" Target="https://www.youtube.com/watch?v=NbcswBYnmeQ" TargetMode="External"/><Relationship Id="rId1" Type="http://schemas.openxmlformats.org/officeDocument/2006/relationships/slideLayout" Target="../slideLayouts/slideLayout2.xml"/><Relationship Id="rId6" Type="http://schemas.openxmlformats.org/officeDocument/2006/relationships/hyperlink" Target="https://www.youtube.com/watch?v=7WtdmJi76mU" TargetMode="External"/><Relationship Id="rId5" Type="http://schemas.openxmlformats.org/officeDocument/2006/relationships/hyperlink" Target="https://www.youtube.com/watch?v=-CAd9o9OlqM" TargetMode="External"/><Relationship Id="rId4" Type="http://schemas.openxmlformats.org/officeDocument/2006/relationships/hyperlink" Target="https://www.youtube.com/watch?v=rpolpKTWrp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amhs-resources.co.uk/"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hyperlink" Target="http://www.mind.org.uk/" TargetMode="External"/><Relationship Id="rId13" Type="http://schemas.openxmlformats.org/officeDocument/2006/relationships/hyperlink" Target="http://www.samaritans.org.uk/" TargetMode="External"/><Relationship Id="rId18" Type="http://schemas.openxmlformats.org/officeDocument/2006/relationships/image" Target="../media/image24.jpeg"/><Relationship Id="rId3" Type="http://schemas.openxmlformats.org/officeDocument/2006/relationships/hyperlink" Target="http://www.anxietyuk.org.uk/" TargetMode="External"/><Relationship Id="rId21" Type="http://schemas.openxmlformats.org/officeDocument/2006/relationships/image" Target="../media/image27.png"/><Relationship Id="rId7" Type="http://schemas.openxmlformats.org/officeDocument/2006/relationships/hyperlink" Target="http://www.depressionuk.org/" TargetMode="External"/><Relationship Id="rId12" Type="http://schemas.openxmlformats.org/officeDocument/2006/relationships/hyperlink" Target="http://www.rethink.org/" TargetMode="External"/><Relationship Id="rId17" Type="http://schemas.openxmlformats.org/officeDocument/2006/relationships/image" Target="../media/image23.jpeg"/><Relationship Id="rId2" Type="http://schemas.openxmlformats.org/officeDocument/2006/relationships/image" Target="../media/image20.png"/><Relationship Id="rId16" Type="http://schemas.openxmlformats.org/officeDocument/2006/relationships/image" Target="../media/image22.jpe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www.childline.org.uk/" TargetMode="External"/><Relationship Id="rId11" Type="http://schemas.openxmlformats.org/officeDocument/2006/relationships/hyperlink" Target="http://www.relate.org.uk/" TargetMode="External"/><Relationship Id="rId24" Type="http://schemas.openxmlformats.org/officeDocument/2006/relationships/image" Target="../media/image30.png"/><Relationship Id="rId5" Type="http://schemas.openxmlformats.org/officeDocument/2006/relationships/hyperlink" Target="http://www.thecalmzone.net/" TargetMode="External"/><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hyperlink" Target="http://www.papyrus-uk.org/" TargetMode="External"/><Relationship Id="rId19" Type="http://schemas.openxmlformats.org/officeDocument/2006/relationships/image" Target="../media/image25.png"/><Relationship Id="rId4" Type="http://schemas.openxmlformats.org/officeDocument/2006/relationships/hyperlink" Target="http://www.b-eat.co.uk/" TargetMode="External"/><Relationship Id="rId9" Type="http://schemas.openxmlformats.org/officeDocument/2006/relationships/hyperlink" Target="http://www.nshn.co.uk/" TargetMode="External"/><Relationship Id="rId14" Type="http://schemas.openxmlformats.org/officeDocument/2006/relationships/hyperlink" Target="http://www.youngminds.org.uk/" TargetMode="External"/><Relationship Id="rId22"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36D59AB-69E8-4984-9FE3-793CDD7C0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581924" y="1892549"/>
            <a:ext cx="3971902" cy="3028983"/>
          </a:xfrm>
        </p:spPr>
        <p:txBody>
          <a:bodyPr>
            <a:normAutofit/>
          </a:bodyPr>
          <a:lstStyle/>
          <a:p>
            <a:pPr algn="ctr">
              <a:lnSpc>
                <a:spcPct val="90000"/>
              </a:lnSpc>
            </a:pPr>
            <a:br>
              <a:rPr lang="en-GB" sz="4000" b="1" dirty="0"/>
            </a:br>
            <a:r>
              <a:rPr lang="en-GB" sz="4000" b="1" dirty="0"/>
              <a:t>Introduction to Anxiety</a:t>
            </a:r>
            <a:br>
              <a:rPr lang="en-GB" sz="4000" b="1" dirty="0"/>
            </a:br>
            <a:br>
              <a:rPr lang="en-GB" sz="4000" b="1" dirty="0"/>
            </a:br>
            <a:endParaRPr lang="en-GB" sz="4000" b="1" dirty="0"/>
          </a:p>
        </p:txBody>
      </p:sp>
      <p:sp>
        <p:nvSpPr>
          <p:cNvPr id="29" name="Snip Diagonal Corner Rectangle 6">
            <a:extLst>
              <a:ext uri="{FF2B5EF4-FFF2-40B4-BE49-F238E27FC236}">
                <a16:creationId xmlns:a16="http://schemas.microsoft.com/office/drawing/2014/main" id="{E987FDA0-DCD3-4BA8-BCE5-E873EA3AA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nip Single Corner Rectangle 7">
            <a:extLst>
              <a:ext uri="{FF2B5EF4-FFF2-40B4-BE49-F238E27FC236}">
                <a16:creationId xmlns:a16="http://schemas.microsoft.com/office/drawing/2014/main" id="{26484BAC-06AF-40C4-B943-22BB41235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5900" y="794540"/>
            <a:ext cx="3307944" cy="4947625"/>
          </a:xfrm>
          <a:prstGeom prst="snip1Rect">
            <a:avLst>
              <a:gd name="adj" fmla="val 15805"/>
            </a:avLst>
          </a:prstGeom>
          <a:solidFill>
            <a:srgbClr val="FFFFFF"/>
          </a:solidFill>
          <a:ln w="127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1114459" y="1790021"/>
            <a:ext cx="2670826" cy="2943058"/>
          </a:xfrm>
          <a:custGeom>
            <a:avLst/>
            <a:gdLst/>
            <a:ahLst/>
            <a:cxnLst/>
            <a:rect l="l" t="t" r="r" b="b"/>
            <a:pathLst>
              <a:path w="2670826" h="4294126">
                <a:moveTo>
                  <a:pt x="421620" y="0"/>
                </a:moveTo>
                <a:lnTo>
                  <a:pt x="2670826" y="0"/>
                </a:lnTo>
                <a:lnTo>
                  <a:pt x="2670826" y="4294126"/>
                </a:lnTo>
                <a:lnTo>
                  <a:pt x="0" y="4294126"/>
                </a:lnTo>
                <a:lnTo>
                  <a:pt x="0" y="421619"/>
                </a:lnTo>
                <a:lnTo>
                  <a:pt x="421620" y="1"/>
                </a:lnTo>
                <a:close/>
              </a:path>
            </a:pathLst>
          </a:custGeom>
        </p:spPr>
      </p:pic>
      <p:sp>
        <p:nvSpPr>
          <p:cNvPr id="33" name="Snip Single Corner Rectangle 23">
            <a:extLst>
              <a:ext uri="{FF2B5EF4-FFF2-40B4-BE49-F238E27FC236}">
                <a16:creationId xmlns:a16="http://schemas.microsoft.com/office/drawing/2014/main" id="{BFA20235-0078-47A3-B2FD-95515386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261003" y="792754"/>
            <a:ext cx="2783421" cy="2369545"/>
          </a:xfrm>
          <a:prstGeom prst="snip1Rect">
            <a:avLst>
              <a:gd name="adj" fmla="val 0"/>
            </a:avLst>
          </a:prstGeom>
          <a:noFill/>
          <a:ln w="127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nip Single Corner Rectangle 22">
            <a:extLst>
              <a:ext uri="{FF2B5EF4-FFF2-40B4-BE49-F238E27FC236}">
                <a16:creationId xmlns:a16="http://schemas.microsoft.com/office/drawing/2014/main" id="{CC520320-CB4E-4669-82F2-CBD363714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261003" y="3344574"/>
            <a:ext cx="2783421" cy="2397589"/>
          </a:xfrm>
          <a:prstGeom prst="snip1Rect">
            <a:avLst>
              <a:gd name="adj" fmla="val 21522"/>
            </a:avLst>
          </a:prstGeom>
          <a:noFill/>
          <a:ln w="127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E42FE875-63A1-454B-AF49-BDEDB406C1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8" name="Straight Connector 37">
              <a:extLst>
                <a:ext uri="{FF2B5EF4-FFF2-40B4-BE49-F238E27FC236}">
                  <a16:creationId xmlns:a16="http://schemas.microsoft.com/office/drawing/2014/main" id="{77E5D865-C5C6-4616-87F4-2CE7FBFAA8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52602B4-5DC2-4B5A-A6B5-6B335B5BFA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D7E8A21-84F7-4A56-8E46-3792A3AE74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F48EF1F-0BFE-4BCD-A111-0F8B80AB20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CEE676C-B31D-49B4-97C4-C3A9F2BA8A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026" name="Picture 2" descr="See the source image">
            <a:extLst>
              <a:ext uri="{FF2B5EF4-FFF2-40B4-BE49-F238E27FC236}">
                <a16:creationId xmlns:a16="http://schemas.microsoft.com/office/drawing/2014/main" id="{DBCF5B44-096E-4440-ADFA-DE3B5F573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683" y="1036797"/>
            <a:ext cx="2522060" cy="18814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D96964DB-973A-4A27-9485-E9A79DB665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6236" y="3538977"/>
            <a:ext cx="2620499" cy="164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860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709" y="0"/>
            <a:ext cx="10396032" cy="1507067"/>
          </a:xfrm>
        </p:spPr>
        <p:txBody>
          <a:bodyPr/>
          <a:lstStyle/>
          <a:p>
            <a:r>
              <a:rPr lang="en-GB" dirty="0"/>
              <a:t>Thinking differently, doing differently</a:t>
            </a:r>
          </a:p>
        </p:txBody>
      </p:sp>
      <p:pic>
        <p:nvPicPr>
          <p:cNvPr id="4" name="Picture 3"/>
          <p:cNvPicPr>
            <a:picLocks noChangeAspect="1"/>
          </p:cNvPicPr>
          <p:nvPr/>
        </p:nvPicPr>
        <p:blipFill rotWithShape="1">
          <a:blip r:embed="rId3"/>
          <a:srcRect l="26814" t="51108" r="46512" b="33292"/>
          <a:stretch/>
        </p:blipFill>
        <p:spPr>
          <a:xfrm>
            <a:off x="313625" y="1273487"/>
            <a:ext cx="8058650" cy="2650900"/>
          </a:xfrm>
          <a:prstGeom prst="rect">
            <a:avLst/>
          </a:prstGeom>
        </p:spPr>
      </p:pic>
      <p:pic>
        <p:nvPicPr>
          <p:cNvPr id="5" name="Picture 4"/>
          <p:cNvPicPr>
            <a:picLocks noChangeAspect="1"/>
          </p:cNvPicPr>
          <p:nvPr/>
        </p:nvPicPr>
        <p:blipFill rotWithShape="1">
          <a:blip r:embed="rId3"/>
          <a:srcRect l="25952" t="65743" r="46831" b="17639"/>
          <a:stretch/>
        </p:blipFill>
        <p:spPr>
          <a:xfrm>
            <a:off x="4227871" y="3924387"/>
            <a:ext cx="7587869" cy="2606023"/>
          </a:xfrm>
          <a:prstGeom prst="rect">
            <a:avLst/>
          </a:prstGeom>
        </p:spPr>
      </p:pic>
      <p:sp>
        <p:nvSpPr>
          <p:cNvPr id="3" name="Rectangle 2"/>
          <p:cNvSpPr/>
          <p:nvPr/>
        </p:nvSpPr>
        <p:spPr>
          <a:xfrm>
            <a:off x="0" y="6552848"/>
            <a:ext cx="3898824" cy="307777"/>
          </a:xfrm>
          <a:prstGeom prst="rect">
            <a:avLst/>
          </a:prstGeom>
        </p:spPr>
        <p:txBody>
          <a:bodyPr wrap="none" anchor="t">
            <a:spAutoFit/>
          </a:bodyPr>
          <a:lstStyle/>
          <a:p>
            <a:r>
              <a:rPr lang="en-GB" sz="1400" b="1" i="1" dirty="0">
                <a:solidFill>
                  <a:srgbClr val="000000"/>
                </a:solidFill>
                <a:latin typeface="Verdana"/>
                <a:ea typeface="Verdana"/>
              </a:rPr>
              <a:t>www.getselfhelp.co.uk/anxiety.htm </a:t>
            </a:r>
            <a:endParaRPr lang="en-GB" sz="1400">
              <a:cs typeface="Calibri"/>
            </a:endParaRPr>
          </a:p>
        </p:txBody>
      </p:sp>
    </p:spTree>
    <p:extLst>
      <p:ext uri="{BB962C8B-B14F-4D97-AF65-F5344CB8AC3E}">
        <p14:creationId xmlns:p14="http://schemas.microsoft.com/office/powerpoint/2010/main" val="3218464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549" y="4899015"/>
            <a:ext cx="7043943" cy="1507067"/>
          </a:xfrm>
        </p:spPr>
        <p:txBody>
          <a:bodyPr/>
          <a:lstStyle/>
          <a:p>
            <a:r>
              <a:rPr lang="en-GB" dirty="0"/>
              <a:t>Your thoughts are not you</a:t>
            </a:r>
          </a:p>
        </p:txBody>
      </p:sp>
      <p:sp>
        <p:nvSpPr>
          <p:cNvPr id="3" name="Content Placeholder 2"/>
          <p:cNvSpPr>
            <a:spLocks noGrp="1"/>
          </p:cNvSpPr>
          <p:nvPr>
            <p:ph idx="1"/>
          </p:nvPr>
        </p:nvSpPr>
        <p:spPr>
          <a:xfrm>
            <a:off x="2527300" y="6295232"/>
            <a:ext cx="10515600" cy="4351338"/>
          </a:xfrm>
        </p:spPr>
        <p:txBody>
          <a:bodyPr/>
          <a:lstStyle/>
          <a:p>
            <a:pPr marL="0" indent="0" fontAlgn="base">
              <a:buNone/>
            </a:pPr>
            <a:r>
              <a:rPr lang="en-GB" dirty="0"/>
              <a:t> </a:t>
            </a:r>
            <a:r>
              <a:rPr lang="en-GB" sz="1400" u="sng" dirty="0">
                <a:hlinkClick r:id="rId3"/>
              </a:rPr>
              <a:t>https://www.youtube.com/watch?time_continue=221&amp;v=0QXmmP4psbA&amp;feature=emb_logo</a:t>
            </a:r>
            <a:r>
              <a:rPr lang="en-GB" sz="1400" dirty="0"/>
              <a:t> ​</a:t>
            </a:r>
          </a:p>
          <a:p>
            <a:pPr marL="0" indent="0" fontAlgn="base">
              <a:buNone/>
            </a:pPr>
            <a:endParaRPr lang="en-GB" dirty="0"/>
          </a:p>
        </p:txBody>
      </p:sp>
      <p:sp>
        <p:nvSpPr>
          <p:cNvPr id="4" name="Rounded Rectangle 3"/>
          <p:cNvSpPr/>
          <p:nvPr/>
        </p:nvSpPr>
        <p:spPr>
          <a:xfrm>
            <a:off x="369938" y="489401"/>
            <a:ext cx="4457700" cy="165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Is my thought </a:t>
            </a:r>
            <a:r>
              <a:rPr lang="en-GB" sz="2400" b="1" dirty="0">
                <a:solidFill>
                  <a:schemeClr val="tx1"/>
                </a:solidFill>
              </a:rPr>
              <a:t>FACT </a:t>
            </a:r>
            <a:r>
              <a:rPr lang="en-GB" sz="2400" dirty="0">
                <a:solidFill>
                  <a:schemeClr val="tx1"/>
                </a:solidFill>
              </a:rPr>
              <a:t>or </a:t>
            </a:r>
            <a:r>
              <a:rPr lang="en-GB" sz="2400" b="1" dirty="0">
                <a:solidFill>
                  <a:schemeClr val="tx1"/>
                </a:solidFill>
              </a:rPr>
              <a:t>OPINION</a:t>
            </a:r>
            <a:r>
              <a:rPr lang="en-GB" sz="2800" dirty="0">
                <a:solidFill>
                  <a:schemeClr val="tx1"/>
                </a:solidFill>
              </a:rPr>
              <a:t>?</a:t>
            </a:r>
            <a:endParaRPr lang="en-GB" dirty="0">
              <a:solidFill>
                <a:schemeClr val="tx1"/>
              </a:solidFill>
            </a:endParaRPr>
          </a:p>
        </p:txBody>
      </p:sp>
      <p:sp>
        <p:nvSpPr>
          <p:cNvPr id="5" name="Rounded Rectangle 4"/>
          <p:cNvSpPr/>
          <p:nvPr/>
        </p:nvSpPr>
        <p:spPr>
          <a:xfrm>
            <a:off x="3783330" y="2777490"/>
            <a:ext cx="4154084" cy="185086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Am I jumping to conclusions? </a:t>
            </a:r>
          </a:p>
        </p:txBody>
      </p:sp>
      <p:sp>
        <p:nvSpPr>
          <p:cNvPr id="6" name="Rounded Rectangle 5"/>
          <p:cNvSpPr/>
          <p:nvPr/>
        </p:nvSpPr>
        <p:spPr>
          <a:xfrm>
            <a:off x="7198442" y="489401"/>
            <a:ext cx="4610100" cy="165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would I say to a friend in this situation?</a:t>
            </a:r>
            <a:endParaRPr lang="en-GB" dirty="0">
              <a:solidFill>
                <a:schemeClr val="tx1"/>
              </a:solidFill>
            </a:endParaRPr>
          </a:p>
        </p:txBody>
      </p:sp>
      <p:sp>
        <p:nvSpPr>
          <p:cNvPr id="8" name="TextBox 7">
            <a:extLst>
              <a:ext uri="{FF2B5EF4-FFF2-40B4-BE49-F238E27FC236}">
                <a16:creationId xmlns:a16="http://schemas.microsoft.com/office/drawing/2014/main" id="{2154479B-4EA3-4AD4-A0B3-3CD47D87F89B}"/>
              </a:ext>
            </a:extLst>
          </p:cNvPr>
          <p:cNvSpPr txBox="1"/>
          <p:nvPr/>
        </p:nvSpPr>
        <p:spPr>
          <a:xfrm>
            <a:off x="587520" y="6295232"/>
            <a:ext cx="11016960" cy="369332"/>
          </a:xfrm>
          <a:prstGeom prst="rect">
            <a:avLst/>
          </a:prstGeom>
          <a:noFill/>
        </p:spPr>
        <p:txBody>
          <a:bodyPr wrap="square">
            <a:spAutoFit/>
          </a:bodyPr>
          <a:lstStyle/>
          <a:p>
            <a:r>
              <a:rPr lang="en-GB" dirty="0"/>
              <a:t>https://www.youtube.com/watch?time_continue=221&amp;v=0QXmmP4psbA&amp;feature=emb_logo</a:t>
            </a:r>
          </a:p>
        </p:txBody>
      </p:sp>
    </p:spTree>
    <p:extLst>
      <p:ext uri="{BB962C8B-B14F-4D97-AF65-F5344CB8AC3E}">
        <p14:creationId xmlns:p14="http://schemas.microsoft.com/office/powerpoint/2010/main" val="1524555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5379169" y="6288599"/>
            <a:ext cx="6422573" cy="369332"/>
          </a:xfrm>
          <a:prstGeom prst="rect">
            <a:avLst/>
          </a:prstGeom>
          <a:solidFill>
            <a:schemeClr val="bg2"/>
          </a:solidFill>
        </p:spPr>
        <p:txBody>
          <a:bodyPr wrap="square" anchor="t">
            <a:spAutoFit/>
          </a:bodyPr>
          <a:lstStyle/>
          <a:p>
            <a:endParaRPr lang="en-GB" sz="600" dirty="0">
              <a:latin typeface="Arial" panose="020B0604020202020204" pitchFamily="34" charset="0"/>
              <a:cs typeface="Arial"/>
            </a:endParaRPr>
          </a:p>
          <a:p>
            <a:pPr algn="ctr"/>
            <a:r>
              <a:rPr lang="en-GB" sz="600" dirty="0">
                <a:latin typeface="Arial"/>
                <a:cs typeface="Arial"/>
              </a:rPr>
              <a:t> </a:t>
            </a:r>
            <a:r>
              <a:rPr lang="en-GB" sz="1200" dirty="0">
                <a:latin typeface="Arial"/>
                <a:cs typeface="Arial"/>
              </a:rPr>
              <a:t>Cognitive Behavioural Therapy (CBT) Skills Workbook. Hertfordshire Partnership</a:t>
            </a:r>
          </a:p>
        </p:txBody>
      </p:sp>
      <p:sp>
        <p:nvSpPr>
          <p:cNvPr id="3" name="Title 1">
            <a:extLst>
              <a:ext uri="{FF2B5EF4-FFF2-40B4-BE49-F238E27FC236}">
                <a16:creationId xmlns:a16="http://schemas.microsoft.com/office/drawing/2014/main" id="{EFB7AFDC-8790-484B-AF1B-3F990F9F1E5B}"/>
              </a:ext>
            </a:extLst>
          </p:cNvPr>
          <p:cNvSpPr>
            <a:spLocks noGrp="1"/>
          </p:cNvSpPr>
          <p:nvPr>
            <p:ph type="title"/>
          </p:nvPr>
        </p:nvSpPr>
        <p:spPr>
          <a:xfrm>
            <a:off x="7331073" y="-18380"/>
            <a:ext cx="8534400" cy="1507067"/>
          </a:xfrm>
        </p:spPr>
        <p:txBody>
          <a:bodyPr/>
          <a:lstStyle/>
          <a:p>
            <a:r>
              <a:rPr lang="en-GB" dirty="0"/>
              <a:t>Worry tree</a:t>
            </a:r>
          </a:p>
        </p:txBody>
      </p:sp>
      <p:pic>
        <p:nvPicPr>
          <p:cNvPr id="12" name="Picture 11"/>
          <p:cNvPicPr>
            <a:picLocks noChangeAspect="1"/>
          </p:cNvPicPr>
          <p:nvPr/>
        </p:nvPicPr>
        <p:blipFill rotWithShape="1">
          <a:blip r:embed="rId3"/>
          <a:srcRect l="24386" t="17758" r="43597" b="11287"/>
          <a:stretch/>
        </p:blipFill>
        <p:spPr>
          <a:xfrm>
            <a:off x="84971" y="61384"/>
            <a:ext cx="5357299" cy="6632362"/>
          </a:xfrm>
          <a:prstGeom prst="rect">
            <a:avLst/>
          </a:prstGeom>
        </p:spPr>
      </p:pic>
      <p:sp>
        <p:nvSpPr>
          <p:cNvPr id="14" name="Oval 13"/>
          <p:cNvSpPr/>
          <p:nvPr/>
        </p:nvSpPr>
        <p:spPr>
          <a:xfrm>
            <a:off x="5684899" y="3228544"/>
            <a:ext cx="2881886" cy="126111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Yes = problem solve it </a:t>
            </a:r>
          </a:p>
        </p:txBody>
      </p:sp>
      <p:sp>
        <p:nvSpPr>
          <p:cNvPr id="15" name="Oval 14"/>
          <p:cNvSpPr/>
          <p:nvPr/>
        </p:nvSpPr>
        <p:spPr>
          <a:xfrm>
            <a:off x="7125842" y="1554133"/>
            <a:ext cx="3646170" cy="135297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I deal with this worry?</a:t>
            </a:r>
          </a:p>
        </p:txBody>
      </p:sp>
      <p:sp>
        <p:nvSpPr>
          <p:cNvPr id="16" name="Oval 15"/>
          <p:cNvSpPr/>
          <p:nvPr/>
        </p:nvSpPr>
        <p:spPr>
          <a:xfrm>
            <a:off x="9189720" y="3228544"/>
            <a:ext cx="3002280" cy="126111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 = let it go, refocus attention</a:t>
            </a:r>
          </a:p>
        </p:txBody>
      </p:sp>
      <p:cxnSp>
        <p:nvCxnSpPr>
          <p:cNvPr id="18" name="Straight Arrow Connector 17"/>
          <p:cNvCxnSpPr/>
          <p:nvPr/>
        </p:nvCxnSpPr>
        <p:spPr>
          <a:xfrm>
            <a:off x="10138410" y="2457450"/>
            <a:ext cx="777240" cy="857250"/>
          </a:xfrm>
          <a:prstGeom prst="straightConnector1">
            <a:avLst/>
          </a:prstGeom>
          <a:ln w="76200">
            <a:solidFill>
              <a:schemeClr val="tx2">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194613" y="2479836"/>
            <a:ext cx="806196" cy="897729"/>
          </a:xfrm>
          <a:prstGeom prst="straightConnector1">
            <a:avLst/>
          </a:prstGeom>
          <a:ln w="76200">
            <a:solidFill>
              <a:schemeClr val="tx2">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733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generated with high confidence">
            <a:extLst>
              <a:ext uri="{FF2B5EF4-FFF2-40B4-BE49-F238E27FC236}">
                <a16:creationId xmlns:a16="http://schemas.microsoft.com/office/drawing/2014/main" id="{C29C6EA6-1F46-40E4-8213-7A071E9E264F}"/>
              </a:ext>
            </a:extLst>
          </p:cNvPr>
          <p:cNvPicPr/>
          <p:nvPr/>
        </p:nvPicPr>
        <p:blipFill rotWithShape="1">
          <a:blip r:embed="rId3"/>
          <a:srcRect l="33488" t="32375" r="38094" b="31539"/>
          <a:stretch/>
        </p:blipFill>
        <p:spPr bwMode="auto">
          <a:xfrm>
            <a:off x="1770987" y="1506586"/>
            <a:ext cx="8650025" cy="4982082"/>
          </a:xfrm>
          <a:prstGeom prst="rect">
            <a:avLst/>
          </a:prstGeom>
          <a:ln>
            <a:noFill/>
          </a:ln>
          <a:extLst>
            <a:ext uri="{53640926-AAD7-44D8-BBD7-CCE9431645EC}">
              <a14:shadowObscured xmlns:a14="http://schemas.microsoft.com/office/drawing/2010/main"/>
            </a:ext>
          </a:extLst>
        </p:spPr>
      </p:pic>
      <p:sp>
        <p:nvSpPr>
          <p:cNvPr id="2" name="Rectangle 1"/>
          <p:cNvSpPr/>
          <p:nvPr/>
        </p:nvSpPr>
        <p:spPr>
          <a:xfrm rot="10800000" flipV="1">
            <a:off x="0" y="6488668"/>
            <a:ext cx="6422573" cy="369332"/>
          </a:xfrm>
          <a:prstGeom prst="rect">
            <a:avLst/>
          </a:prstGeom>
          <a:solidFill>
            <a:schemeClr val="bg2"/>
          </a:solidFill>
        </p:spPr>
        <p:txBody>
          <a:bodyPr wrap="square" anchor="t">
            <a:spAutoFit/>
          </a:bodyPr>
          <a:lstStyle/>
          <a:p>
            <a:endParaRPr lang="en-GB" sz="600" dirty="0">
              <a:latin typeface="Arial" panose="020B0604020202020204" pitchFamily="34" charset="0"/>
              <a:cs typeface="Arial"/>
            </a:endParaRPr>
          </a:p>
          <a:p>
            <a:pPr algn="ctr"/>
            <a:r>
              <a:rPr lang="en-GB" sz="600" dirty="0">
                <a:latin typeface="Arial"/>
                <a:cs typeface="Arial"/>
              </a:rPr>
              <a:t> </a:t>
            </a:r>
            <a:r>
              <a:rPr lang="en-GB" sz="1200" dirty="0">
                <a:latin typeface="Arial"/>
                <a:cs typeface="Arial"/>
              </a:rPr>
              <a:t>Cognitive Behavioural Therapy (CBT) Skills Workbook. Hertfordshire Partnership</a:t>
            </a:r>
          </a:p>
        </p:txBody>
      </p:sp>
      <p:sp>
        <p:nvSpPr>
          <p:cNvPr id="3" name="Title 1">
            <a:extLst>
              <a:ext uri="{FF2B5EF4-FFF2-40B4-BE49-F238E27FC236}">
                <a16:creationId xmlns:a16="http://schemas.microsoft.com/office/drawing/2014/main" id="{B9D72BCC-83FD-4C37-9A82-6E78F9846177}"/>
              </a:ext>
            </a:extLst>
          </p:cNvPr>
          <p:cNvSpPr>
            <a:spLocks noGrp="1"/>
          </p:cNvSpPr>
          <p:nvPr>
            <p:ph type="title"/>
          </p:nvPr>
        </p:nvSpPr>
        <p:spPr>
          <a:xfrm>
            <a:off x="327600" y="170970"/>
            <a:ext cx="8534400" cy="1507067"/>
          </a:xfrm>
        </p:spPr>
        <p:txBody>
          <a:bodyPr/>
          <a:lstStyle/>
          <a:p>
            <a:r>
              <a:rPr lang="en-GB" dirty="0"/>
              <a:t>Problem solving</a:t>
            </a:r>
            <a:endParaRPr lang="en-US" dirty="0"/>
          </a:p>
        </p:txBody>
      </p:sp>
    </p:spTree>
    <p:extLst>
      <p:ext uri="{BB962C8B-B14F-4D97-AF65-F5344CB8AC3E}">
        <p14:creationId xmlns:p14="http://schemas.microsoft.com/office/powerpoint/2010/main" val="1602635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ADDD09E-8094-4188-9090-C1C7840FE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6C692E-D3AF-48E3-9D8C-4C41D7611740}"/>
              </a:ext>
            </a:extLst>
          </p:cNvPr>
          <p:cNvSpPr>
            <a:spLocks noGrp="1"/>
          </p:cNvSpPr>
          <p:nvPr>
            <p:ph type="title"/>
          </p:nvPr>
        </p:nvSpPr>
        <p:spPr>
          <a:xfrm>
            <a:off x="6030640" y="409963"/>
            <a:ext cx="4205003" cy="1507067"/>
          </a:xfrm>
        </p:spPr>
        <p:txBody>
          <a:bodyPr>
            <a:normAutofit/>
          </a:bodyPr>
          <a:lstStyle/>
          <a:p>
            <a:r>
              <a:rPr lang="en-GB" sz="3200"/>
              <a:t>Riding the wave</a:t>
            </a:r>
          </a:p>
        </p:txBody>
      </p:sp>
      <p:sp>
        <p:nvSpPr>
          <p:cNvPr id="35" name="Snip Diagonal Corner Rectangle 24">
            <a:extLst>
              <a:ext uri="{FF2B5EF4-FFF2-40B4-BE49-F238E27FC236}">
                <a16:creationId xmlns:a16="http://schemas.microsoft.com/office/drawing/2014/main" id="{C58F6CE0-025D-40A5-AEF1-00954E3F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map&#10;&#10;Description automatically generated">
            <a:extLst>
              <a:ext uri="{FF2B5EF4-FFF2-40B4-BE49-F238E27FC236}">
                <a16:creationId xmlns:a16="http://schemas.microsoft.com/office/drawing/2014/main" id="{7E10AC0A-C4B6-4E30-9D37-C6523E66C213}"/>
              </a:ext>
            </a:extLst>
          </p:cNvPr>
          <p:cNvPicPr>
            <a:picLocks noChangeAspect="1"/>
          </p:cNvPicPr>
          <p:nvPr/>
        </p:nvPicPr>
        <p:blipFill rotWithShape="1">
          <a:blip r:embed="rId3"/>
          <a:srcRect l="10382" r="16831" b="-1"/>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3" name="Content Placeholder 2">
            <a:extLst>
              <a:ext uri="{FF2B5EF4-FFF2-40B4-BE49-F238E27FC236}">
                <a16:creationId xmlns:a16="http://schemas.microsoft.com/office/drawing/2014/main" id="{191FB627-D6BC-45E5-8603-9C840A8E1043}"/>
              </a:ext>
            </a:extLst>
          </p:cNvPr>
          <p:cNvSpPr>
            <a:spLocks noGrp="1"/>
          </p:cNvSpPr>
          <p:nvPr>
            <p:ph idx="1"/>
          </p:nvPr>
        </p:nvSpPr>
        <p:spPr>
          <a:xfrm>
            <a:off x="6496311" y="1778000"/>
            <a:ext cx="4819653" cy="4477327"/>
          </a:xfrm>
        </p:spPr>
        <p:txBody>
          <a:bodyPr>
            <a:normAutofit lnSpcReduction="10000"/>
          </a:bodyPr>
          <a:lstStyle/>
          <a:p>
            <a:pPr>
              <a:lnSpc>
                <a:spcPct val="90000"/>
              </a:lnSpc>
            </a:pPr>
            <a:r>
              <a:rPr lang="en-GB" sz="1800" dirty="0">
                <a:solidFill>
                  <a:schemeClr val="tx1"/>
                </a:solidFill>
              </a:rPr>
              <a:t>The anxious response only lasts for a limited time</a:t>
            </a:r>
          </a:p>
          <a:p>
            <a:pPr>
              <a:lnSpc>
                <a:spcPct val="90000"/>
              </a:lnSpc>
            </a:pPr>
            <a:r>
              <a:rPr lang="en-GB" sz="1800" dirty="0">
                <a:solidFill>
                  <a:schemeClr val="tx1"/>
                </a:solidFill>
              </a:rPr>
              <a:t>After that, even if we're still near the "scary thing" our body won't react, and we can become used to it.</a:t>
            </a:r>
          </a:p>
          <a:p>
            <a:pPr>
              <a:lnSpc>
                <a:spcPct val="90000"/>
              </a:lnSpc>
            </a:pPr>
            <a:r>
              <a:rPr lang="en-GB" sz="1800" dirty="0">
                <a:solidFill>
                  <a:schemeClr val="tx1"/>
                </a:solidFill>
              </a:rPr>
              <a:t>If we can ride that wave of anxiety, it will pass. Our bodies learn that the stimulus isn't dangerous, and that panicked or anxious response will become less strong each time, until it isn't there at all!</a:t>
            </a:r>
          </a:p>
          <a:p>
            <a:pPr>
              <a:lnSpc>
                <a:spcPct val="90000"/>
              </a:lnSpc>
            </a:pPr>
            <a:r>
              <a:rPr lang="en-GB" sz="1800" dirty="0">
                <a:solidFill>
                  <a:schemeClr val="tx1"/>
                </a:solidFill>
              </a:rPr>
              <a:t>Avoidance of situations which cause us worry means that we will not learn to confront the emotions connected with the anxiety, and so the anxiety will not be reduced. </a:t>
            </a:r>
          </a:p>
          <a:p>
            <a:endParaRPr lang="en-GB" dirty="0">
              <a:solidFill>
                <a:schemeClr val="tx1"/>
              </a:solidFill>
            </a:endParaRPr>
          </a:p>
        </p:txBody>
      </p:sp>
      <p:grpSp>
        <p:nvGrpSpPr>
          <p:cNvPr id="37" name="Group 36">
            <a:extLst>
              <a:ext uri="{FF2B5EF4-FFF2-40B4-BE49-F238E27FC236}">
                <a16:creationId xmlns:a16="http://schemas.microsoft.com/office/drawing/2014/main" id="{D8025A22-9C86-4108-A289-BD5650A8E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8" name="Straight Connector 37">
              <a:extLst>
                <a:ext uri="{FF2B5EF4-FFF2-40B4-BE49-F238E27FC236}">
                  <a16:creationId xmlns:a16="http://schemas.microsoft.com/office/drawing/2014/main" id="{59A3623F-EF59-4F0B-9030-79CB7F995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9EBD0F53-A43D-414A-8653-E9F1D3610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08661C0-6128-4F64-8EDF-2D73D5F47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C8AFEF08-AFBA-4125-B170-D3EB3E11D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A0E13BF-B4CA-4B20-A5DD-50ABBAEC7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96404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35754" y="628617"/>
            <a:ext cx="6368858" cy="3028983"/>
          </a:xfrm>
        </p:spPr>
        <p:txBody>
          <a:bodyPr vert="horz" lIns="91440" tIns="45720" rIns="91440" bIns="45720" rtlCol="0" anchor="b">
            <a:normAutofit/>
          </a:bodyPr>
          <a:lstStyle/>
          <a:p>
            <a:r>
              <a:rPr lang="en-US" sz="4800"/>
              <a:t>Techniques to help with anxiety: Grounding techniques</a:t>
            </a:r>
          </a:p>
        </p:txBody>
      </p:sp>
      <p:pic>
        <p:nvPicPr>
          <p:cNvPr id="4" name="Picture 3"/>
          <p:cNvPicPr>
            <a:picLocks noChangeAspect="1"/>
          </p:cNvPicPr>
          <p:nvPr/>
        </p:nvPicPr>
        <p:blipFill rotWithShape="1">
          <a:blip r:embed="rId3"/>
          <a:srcRect l="38062" t="31963" r="38333" b="16564"/>
          <a:stretch/>
        </p:blipFill>
        <p:spPr>
          <a:xfrm>
            <a:off x="646633" y="810735"/>
            <a:ext cx="4004489" cy="4911851"/>
          </a:xfrm>
          <a:prstGeom prst="rect">
            <a:avLst/>
          </a:prstGeom>
          <a:ln w="15875">
            <a:solidFill>
              <a:srgbClr val="FFFFFF">
                <a:alpha val="40000"/>
              </a:srgbClr>
            </a:solidFill>
          </a:ln>
          <a:effectLst>
            <a:innerShdw blurRad="57150" dist="38100" dir="14460000">
              <a:prstClr val="black">
                <a:alpha val="70000"/>
              </a:prstClr>
            </a:innerShdw>
          </a:effectLst>
        </p:spPr>
      </p:pic>
      <p:grpSp>
        <p:nvGrpSpPr>
          <p:cNvPr id="21" name="Group 20">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2" name="Straight Connector 21">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3" name="Picture 4" descr="A picture containing person, racket, player, ball&#10;&#10;Description automatically generated">
            <a:extLst>
              <a:ext uri="{FF2B5EF4-FFF2-40B4-BE49-F238E27FC236}">
                <a16:creationId xmlns:a16="http://schemas.microsoft.com/office/drawing/2014/main" id="{08229C46-C7E3-4EFF-A2C7-57E2737A125C}"/>
              </a:ext>
            </a:extLst>
          </p:cNvPr>
          <p:cNvPicPr>
            <a:picLocks noChangeAspect="1"/>
          </p:cNvPicPr>
          <p:nvPr/>
        </p:nvPicPr>
        <p:blipFill>
          <a:blip r:embed="rId4"/>
          <a:stretch>
            <a:fillRect/>
          </a:stretch>
        </p:blipFill>
        <p:spPr>
          <a:xfrm>
            <a:off x="-141705" y="-2840"/>
            <a:ext cx="12368462" cy="6877049"/>
          </a:xfrm>
          <a:prstGeom prst="rect">
            <a:avLst/>
          </a:prstGeom>
        </p:spPr>
      </p:pic>
    </p:spTree>
    <p:extLst>
      <p:ext uri="{BB962C8B-B14F-4D97-AF65-F5344CB8AC3E}">
        <p14:creationId xmlns:p14="http://schemas.microsoft.com/office/powerpoint/2010/main" val="826159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00" y="170970"/>
            <a:ext cx="8534400" cy="1507067"/>
          </a:xfrm>
        </p:spPr>
        <p:txBody>
          <a:bodyPr/>
          <a:lstStyle/>
          <a:p>
            <a:r>
              <a:rPr lang="en-GB" dirty="0"/>
              <a:t>Techniques to help with anxiety: Progressive muscle relaxation</a:t>
            </a:r>
          </a:p>
        </p:txBody>
      </p:sp>
      <p:sp>
        <p:nvSpPr>
          <p:cNvPr id="5" name="Rounded Rectangle 4"/>
          <p:cNvSpPr/>
          <p:nvPr/>
        </p:nvSpPr>
        <p:spPr>
          <a:xfrm>
            <a:off x="2743199" y="5909310"/>
            <a:ext cx="7612621" cy="621399"/>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Calibri"/>
            </a:endParaRPr>
          </a:p>
        </p:txBody>
      </p:sp>
      <p:sp>
        <p:nvSpPr>
          <p:cNvPr id="6" name="Content Placeholder 2">
            <a:extLst>
              <a:ext uri="{FF2B5EF4-FFF2-40B4-BE49-F238E27FC236}">
                <a16:creationId xmlns:a16="http://schemas.microsoft.com/office/drawing/2014/main" id="{A55BEB78-0B6F-46B1-8DBE-72CAC501D880}"/>
              </a:ext>
            </a:extLst>
          </p:cNvPr>
          <p:cNvSpPr txBox="1">
            <a:spLocks/>
          </p:cNvSpPr>
          <p:nvPr/>
        </p:nvSpPr>
        <p:spPr>
          <a:xfrm>
            <a:off x="2518283" y="5909310"/>
            <a:ext cx="8062452" cy="6303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ea typeface="+mn-lt"/>
                <a:cs typeface="+mn-lt"/>
                <a:hlinkClick r:id="rId3"/>
              </a:rPr>
              <a:t>https://www.therapistaid.com/worksheets/progressive-muscle-relaxation-script.pdf</a:t>
            </a:r>
            <a:endParaRPr lang="en-GB" sz="1800" dirty="0">
              <a:cs typeface="Calibri"/>
            </a:endParaRPr>
          </a:p>
          <a:p>
            <a:endParaRPr lang="en-GB" dirty="0">
              <a:cs typeface="Calibri"/>
            </a:endParaRPr>
          </a:p>
          <a:p>
            <a:endParaRPr lang="en-GB" dirty="0"/>
          </a:p>
        </p:txBody>
      </p:sp>
      <p:sp>
        <p:nvSpPr>
          <p:cNvPr id="8" name="Rectangle 7">
            <a:extLst>
              <a:ext uri="{FF2B5EF4-FFF2-40B4-BE49-F238E27FC236}">
                <a16:creationId xmlns:a16="http://schemas.microsoft.com/office/drawing/2014/main" id="{534FD20A-9734-4AED-8B3A-22290E9E13F2}"/>
              </a:ext>
            </a:extLst>
          </p:cNvPr>
          <p:cNvSpPr/>
          <p:nvPr/>
        </p:nvSpPr>
        <p:spPr>
          <a:xfrm>
            <a:off x="1023516" y="1841174"/>
            <a:ext cx="10254343" cy="3538597"/>
          </a:xfrm>
          <a:prstGeom prst="rect">
            <a:avLst/>
          </a:prstGeom>
        </p:spPr>
        <p:txBody>
          <a:bodyPr wrap="square" anchor="t">
            <a:spAutoFit/>
          </a:bodyPr>
          <a:lstStyle/>
          <a:p>
            <a:pPr marL="285750" indent="-285750" algn="ctr">
              <a:buSzPts val="1800"/>
              <a:buFont typeface="Arial" panose="020B0603020202020204" pitchFamily="34" charset="0"/>
              <a:buChar char="•"/>
              <a:tabLst>
                <a:tab pos="292100" algn="l"/>
                <a:tab pos="292735" algn="l"/>
              </a:tabLst>
            </a:pPr>
            <a:r>
              <a:rPr lang="en-GB" sz="2800" dirty="0">
                <a:ea typeface="+mn-lt"/>
                <a:cs typeface="+mn-lt"/>
              </a:rPr>
              <a:t>Progressive Muscle Relaxation is an exercise that reduces stress and anxiety in the body.</a:t>
            </a:r>
            <a:endParaRPr lang="en-US" sz="2800" dirty="0">
              <a:ea typeface="+mn-lt"/>
              <a:cs typeface="+mn-lt"/>
            </a:endParaRPr>
          </a:p>
          <a:p>
            <a:pPr marL="285750" indent="-285750" algn="ctr">
              <a:buSzPts val="1800"/>
              <a:buFont typeface="Arial" panose="020B0603020202020204" pitchFamily="34" charset="0"/>
              <a:buChar char="•"/>
              <a:tabLst>
                <a:tab pos="292100" algn="l"/>
                <a:tab pos="292735" algn="l"/>
              </a:tabLst>
            </a:pPr>
            <a:endParaRPr lang="en-GB" sz="2800" dirty="0">
              <a:ea typeface="+mn-lt"/>
              <a:cs typeface="+mn-lt"/>
            </a:endParaRPr>
          </a:p>
          <a:p>
            <a:pPr marL="285750" indent="-285750" algn="ctr">
              <a:buSzPts val="1800"/>
              <a:buFont typeface="Arial" panose="020B0603020202020204" pitchFamily="34" charset="0"/>
              <a:buChar char="•"/>
              <a:tabLst>
                <a:tab pos="292100" algn="l"/>
                <a:tab pos="292735" algn="l"/>
              </a:tabLst>
            </a:pPr>
            <a:r>
              <a:rPr lang="en-GB" sz="2800" dirty="0">
                <a:ea typeface="+mn-lt"/>
                <a:cs typeface="+mn-lt"/>
              </a:rPr>
              <a:t>Slowly tense, and then relax each muscle. </a:t>
            </a:r>
            <a:endParaRPr lang="en-US" sz="2800" dirty="0">
              <a:ea typeface="+mn-lt"/>
              <a:cs typeface="+mn-lt"/>
            </a:endParaRPr>
          </a:p>
          <a:p>
            <a:pPr marL="285750" lvl="0" indent="-285750" algn="ctr">
              <a:spcAft>
                <a:spcPts val="0"/>
              </a:spcAft>
              <a:buSzPts val="1800"/>
              <a:buFont typeface="Arial" panose="020B0603020202020204" pitchFamily="34" charset="0"/>
              <a:buChar char="•"/>
              <a:tabLst>
                <a:tab pos="292100" algn="l"/>
                <a:tab pos="292735" algn="l"/>
              </a:tabLst>
            </a:pPr>
            <a:endParaRPr lang="en-GB" sz="2800" dirty="0">
              <a:ea typeface="+mn-lt"/>
              <a:cs typeface="+mn-lt"/>
            </a:endParaRPr>
          </a:p>
          <a:p>
            <a:pPr marL="285750" indent="-285750" algn="ctr">
              <a:buSzPts val="1800"/>
              <a:buFont typeface="Arial" panose="020B0603020202020204" pitchFamily="34" charset="0"/>
              <a:buChar char="•"/>
              <a:tabLst>
                <a:tab pos="292100" algn="l"/>
                <a:tab pos="292735" algn="l"/>
              </a:tabLst>
            </a:pPr>
            <a:r>
              <a:rPr lang="en-GB" sz="2800" dirty="0">
                <a:ea typeface="+mn-lt"/>
                <a:cs typeface="+mn-lt"/>
              </a:rPr>
              <a:t>This can provide an immediate feeling of relaxation, and its best </a:t>
            </a:r>
            <a:r>
              <a:rPr lang="en-GB" sz="2800" dirty="0">
                <a:effectLst/>
                <a:ea typeface="+mn-lt"/>
                <a:cs typeface="+mn-lt"/>
              </a:rPr>
              <a:t>to </a:t>
            </a:r>
            <a:r>
              <a:rPr lang="en-GB" sz="2800" dirty="0">
                <a:ea typeface="+mn-lt"/>
                <a:cs typeface="+mn-lt"/>
              </a:rPr>
              <a:t>practice this frequently</a:t>
            </a:r>
            <a:r>
              <a:rPr lang="en-GB" sz="2800" dirty="0">
                <a:effectLst/>
                <a:ea typeface="+mn-lt"/>
                <a:cs typeface="+mn-lt"/>
              </a:rPr>
              <a:t>.</a:t>
            </a:r>
            <a:r>
              <a:rPr lang="en-GB" sz="2800" dirty="0">
                <a:ea typeface="+mn-lt"/>
                <a:cs typeface="+mn-lt"/>
              </a:rPr>
              <a:t> </a:t>
            </a:r>
            <a:endParaRPr lang="en-US" sz="2800" dirty="0">
              <a:effectLst/>
              <a:ea typeface="+mn-lt"/>
              <a:cs typeface="+mn-lt"/>
            </a:endParaRPr>
          </a:p>
          <a:p>
            <a:pPr marL="342900" marR="201295" lvl="0" indent="-342900">
              <a:lnSpc>
                <a:spcPct val="76000"/>
              </a:lnSpc>
              <a:spcBef>
                <a:spcPts val="770"/>
              </a:spcBef>
              <a:spcAft>
                <a:spcPts val="0"/>
              </a:spcAft>
              <a:buSzPts val="1800"/>
              <a:buFont typeface="Trebuchet MS" panose="020B0603020202020204" pitchFamily="34" charset="0"/>
              <a:buChar char="•"/>
              <a:tabLst>
                <a:tab pos="292100" algn="l"/>
                <a:tab pos="292735" algn="l"/>
              </a:tabLst>
            </a:pPr>
            <a:endParaRPr lang="en-GB" sz="2800" dirty="0">
              <a:effectLst/>
              <a:latin typeface="Arial" panose="020B0604020202020204" pitchFamily="34" charset="0"/>
              <a:ea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2184984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F7D20-D74C-404E-8567-6BADA74F459F}"/>
              </a:ext>
            </a:extLst>
          </p:cNvPr>
          <p:cNvSpPr>
            <a:spLocks noGrp="1"/>
          </p:cNvSpPr>
          <p:nvPr>
            <p:ph type="title"/>
          </p:nvPr>
        </p:nvSpPr>
        <p:spPr>
          <a:xfrm>
            <a:off x="467903" y="125791"/>
            <a:ext cx="8534400" cy="1507067"/>
          </a:xfrm>
        </p:spPr>
        <p:txBody>
          <a:bodyPr/>
          <a:lstStyle/>
          <a:p>
            <a:r>
              <a:rPr lang="en-GB" dirty="0">
                <a:cs typeface="Calibri Light"/>
              </a:rPr>
              <a:t>How to support your child with anxiety</a:t>
            </a:r>
            <a:endParaRPr lang="en-GB" dirty="0"/>
          </a:p>
        </p:txBody>
      </p:sp>
      <p:sp>
        <p:nvSpPr>
          <p:cNvPr id="3" name="Content Placeholder 2">
            <a:extLst>
              <a:ext uri="{FF2B5EF4-FFF2-40B4-BE49-F238E27FC236}">
                <a16:creationId xmlns:a16="http://schemas.microsoft.com/office/drawing/2014/main" id="{34ADD970-A0CD-4C84-AD6C-6C0627EC3C66}"/>
              </a:ext>
            </a:extLst>
          </p:cNvPr>
          <p:cNvSpPr>
            <a:spLocks noGrp="1"/>
          </p:cNvSpPr>
          <p:nvPr>
            <p:ph idx="1"/>
          </p:nvPr>
        </p:nvSpPr>
        <p:spPr>
          <a:xfrm>
            <a:off x="664029" y="1765768"/>
            <a:ext cx="11527971" cy="5225142"/>
          </a:xfrm>
        </p:spPr>
        <p:txBody>
          <a:bodyPr vert="horz" lIns="91440" tIns="45720" rIns="91440" bIns="45720" rtlCol="0" anchor="t">
            <a:normAutofit/>
          </a:bodyPr>
          <a:lstStyle/>
          <a:p>
            <a:r>
              <a:rPr lang="en-US" sz="2800" b="1" dirty="0">
                <a:solidFill>
                  <a:schemeClr val="tx1"/>
                </a:solidFill>
              </a:rPr>
              <a:t>S </a:t>
            </a:r>
            <a:r>
              <a:rPr lang="en-US" sz="2800" dirty="0">
                <a:solidFill>
                  <a:schemeClr val="tx1"/>
                </a:solidFill>
              </a:rPr>
              <a:t>– Show your child how to be successful</a:t>
            </a:r>
            <a:endParaRPr lang="en-GB" sz="2800" dirty="0">
              <a:solidFill>
                <a:schemeClr val="tx1"/>
              </a:solidFill>
            </a:endParaRPr>
          </a:p>
          <a:p>
            <a:r>
              <a:rPr lang="en-US" sz="2800" b="1" dirty="0">
                <a:solidFill>
                  <a:schemeClr val="tx1"/>
                </a:solidFill>
              </a:rPr>
              <a:t>U </a:t>
            </a:r>
            <a:r>
              <a:rPr lang="en-US" sz="2800" dirty="0">
                <a:solidFill>
                  <a:schemeClr val="tx1"/>
                </a:solidFill>
              </a:rPr>
              <a:t>– Understand that your child has a problem</a:t>
            </a:r>
            <a:endParaRPr lang="en-GB" sz="2800" dirty="0">
              <a:solidFill>
                <a:schemeClr val="tx1"/>
              </a:solidFill>
            </a:endParaRPr>
          </a:p>
          <a:p>
            <a:r>
              <a:rPr lang="en-US" sz="2800" b="1" dirty="0">
                <a:solidFill>
                  <a:schemeClr val="tx1"/>
                </a:solidFill>
              </a:rPr>
              <a:t>P </a:t>
            </a:r>
            <a:r>
              <a:rPr lang="en-US" sz="2800" dirty="0">
                <a:solidFill>
                  <a:schemeClr val="tx1"/>
                </a:solidFill>
              </a:rPr>
              <a:t>– Patient approach</a:t>
            </a:r>
            <a:endParaRPr lang="en-GB" sz="2800" dirty="0">
              <a:solidFill>
                <a:schemeClr val="tx1"/>
              </a:solidFill>
            </a:endParaRPr>
          </a:p>
          <a:p>
            <a:r>
              <a:rPr lang="en-US" sz="2800" b="1" dirty="0">
                <a:solidFill>
                  <a:schemeClr val="tx1"/>
                </a:solidFill>
              </a:rPr>
              <a:t>P </a:t>
            </a:r>
            <a:r>
              <a:rPr lang="en-US" sz="2800" dirty="0">
                <a:solidFill>
                  <a:schemeClr val="tx1"/>
                </a:solidFill>
              </a:rPr>
              <a:t>– Prompt new skills</a:t>
            </a:r>
            <a:endParaRPr lang="en-GB" sz="2800" dirty="0">
              <a:solidFill>
                <a:schemeClr val="tx1"/>
              </a:solidFill>
            </a:endParaRPr>
          </a:p>
          <a:p>
            <a:r>
              <a:rPr lang="en-US" sz="2800" b="1" dirty="0">
                <a:solidFill>
                  <a:schemeClr val="tx1"/>
                </a:solidFill>
              </a:rPr>
              <a:t>O </a:t>
            </a:r>
            <a:r>
              <a:rPr lang="en-US" sz="2800" dirty="0">
                <a:solidFill>
                  <a:schemeClr val="tx1"/>
                </a:solidFill>
              </a:rPr>
              <a:t>– Observe your child</a:t>
            </a:r>
            <a:endParaRPr lang="en-GB" sz="2800" dirty="0">
              <a:solidFill>
                <a:schemeClr val="tx1"/>
              </a:solidFill>
            </a:endParaRPr>
          </a:p>
          <a:p>
            <a:r>
              <a:rPr lang="en-US" sz="2800" b="1" dirty="0">
                <a:solidFill>
                  <a:schemeClr val="tx1"/>
                </a:solidFill>
              </a:rPr>
              <a:t>R </a:t>
            </a:r>
            <a:r>
              <a:rPr lang="en-US" sz="2800" dirty="0">
                <a:solidFill>
                  <a:schemeClr val="tx1"/>
                </a:solidFill>
              </a:rPr>
              <a:t>– Reward and praise their efforts</a:t>
            </a:r>
            <a:endParaRPr lang="en-GB" sz="2800" dirty="0">
              <a:solidFill>
                <a:schemeClr val="tx1"/>
              </a:solidFill>
            </a:endParaRPr>
          </a:p>
          <a:p>
            <a:r>
              <a:rPr lang="en-US" sz="2800" b="1" dirty="0">
                <a:solidFill>
                  <a:schemeClr val="tx1"/>
                </a:solidFill>
              </a:rPr>
              <a:t>T </a:t>
            </a:r>
            <a:r>
              <a:rPr lang="en-US" sz="2800" dirty="0">
                <a:solidFill>
                  <a:schemeClr val="tx1"/>
                </a:solidFill>
              </a:rPr>
              <a:t>– Talk about it</a:t>
            </a:r>
            <a:endParaRPr lang="en-GB" sz="2800" dirty="0">
              <a:solidFill>
                <a:schemeClr val="tx1"/>
              </a:solidFill>
            </a:endParaRPr>
          </a:p>
        </p:txBody>
      </p:sp>
      <p:sp>
        <p:nvSpPr>
          <p:cNvPr id="6" name="Rectangle 5"/>
          <p:cNvSpPr/>
          <p:nvPr/>
        </p:nvSpPr>
        <p:spPr>
          <a:xfrm>
            <a:off x="0" y="6211669"/>
            <a:ext cx="4217596" cy="646331"/>
          </a:xfrm>
          <a:prstGeom prst="rect">
            <a:avLst/>
          </a:prstGeom>
        </p:spPr>
        <p:txBody>
          <a:bodyPr wrap="square">
            <a:spAutoFit/>
          </a:bodyPr>
          <a:lstStyle/>
          <a:p>
            <a:r>
              <a:rPr lang="en-US" dirty="0">
                <a:latin typeface="Arial" panose="020B0604020202020204" pitchFamily="34" charset="0"/>
                <a:ea typeface="Trebuchet MS" panose="020B0603020202020204" pitchFamily="34" charset="0"/>
                <a:cs typeface="Trebuchet MS" panose="020B0603020202020204" pitchFamily="34" charset="0"/>
              </a:rPr>
              <a:t>from</a:t>
            </a:r>
            <a:r>
              <a:rPr lang="en-US" spc="-145" dirty="0">
                <a:latin typeface="Arial" panose="020B0604020202020204" pitchFamily="34" charset="0"/>
                <a:ea typeface="Trebuchet MS" panose="020B0603020202020204" pitchFamily="34" charset="0"/>
                <a:cs typeface="Trebuchet MS" panose="020B0603020202020204" pitchFamily="34" charset="0"/>
              </a:rPr>
              <a:t> </a:t>
            </a:r>
            <a:r>
              <a:rPr lang="en-US" i="1" dirty="0">
                <a:latin typeface="Arial" panose="020B0604020202020204" pitchFamily="34" charset="0"/>
                <a:ea typeface="Trebuchet MS" panose="020B0603020202020204" pitchFamily="34" charset="0"/>
                <a:cs typeface="Trebuchet MS" panose="020B0603020202020204" pitchFamily="34" charset="0"/>
              </a:rPr>
              <a:t>Anxiety</a:t>
            </a:r>
            <a:r>
              <a:rPr lang="en-US" i="1" spc="-150" dirty="0">
                <a:latin typeface="Arial" panose="020B0604020202020204" pitchFamily="34" charset="0"/>
                <a:ea typeface="Trebuchet MS" panose="020B0603020202020204" pitchFamily="34" charset="0"/>
                <a:cs typeface="Trebuchet MS" panose="020B0603020202020204" pitchFamily="34" charset="0"/>
              </a:rPr>
              <a:t> </a:t>
            </a:r>
            <a:r>
              <a:rPr lang="en-US" dirty="0">
                <a:latin typeface="Arial" panose="020B0604020202020204" pitchFamily="34" charset="0"/>
                <a:ea typeface="Trebuchet MS" panose="020B0603020202020204" pitchFamily="34" charset="0"/>
                <a:cs typeface="Trebuchet MS" panose="020B0603020202020204" pitchFamily="34" charset="0"/>
              </a:rPr>
              <a:t>by</a:t>
            </a:r>
            <a:r>
              <a:rPr lang="en-US" spc="-145" dirty="0">
                <a:latin typeface="Arial" panose="020B0604020202020204" pitchFamily="34" charset="0"/>
                <a:ea typeface="Trebuchet MS" panose="020B0603020202020204" pitchFamily="34" charset="0"/>
                <a:cs typeface="Trebuchet MS" panose="020B0603020202020204" pitchFamily="34" charset="0"/>
              </a:rPr>
              <a:t> </a:t>
            </a:r>
            <a:r>
              <a:rPr lang="en-US" dirty="0">
                <a:latin typeface="Arial" panose="020B0604020202020204" pitchFamily="34" charset="0"/>
                <a:ea typeface="Trebuchet MS" panose="020B0603020202020204" pitchFamily="34" charset="0"/>
                <a:cs typeface="Trebuchet MS" panose="020B0603020202020204" pitchFamily="34" charset="0"/>
              </a:rPr>
              <a:t>Paul</a:t>
            </a:r>
            <a:r>
              <a:rPr lang="en-US" spc="-145" dirty="0">
                <a:latin typeface="Arial" panose="020B0604020202020204" pitchFamily="34" charset="0"/>
                <a:ea typeface="Trebuchet MS" panose="020B0603020202020204" pitchFamily="34" charset="0"/>
                <a:cs typeface="Trebuchet MS" panose="020B0603020202020204" pitchFamily="34" charset="0"/>
              </a:rPr>
              <a:t> </a:t>
            </a:r>
            <a:r>
              <a:rPr lang="en-US" dirty="0" err="1">
                <a:latin typeface="Arial" panose="020B0604020202020204" pitchFamily="34" charset="0"/>
                <a:ea typeface="Trebuchet MS" panose="020B0603020202020204" pitchFamily="34" charset="0"/>
                <a:cs typeface="Trebuchet MS" panose="020B0603020202020204" pitchFamily="34" charset="0"/>
              </a:rPr>
              <a:t>Stallard</a:t>
            </a:r>
            <a:r>
              <a:rPr lang="en-US" spc="-145" dirty="0">
                <a:latin typeface="Arial" panose="020B0604020202020204" pitchFamily="34" charset="0"/>
                <a:ea typeface="Trebuchet MS" panose="020B0603020202020204" pitchFamily="34" charset="0"/>
                <a:cs typeface="Trebuchet MS" panose="020B0603020202020204" pitchFamily="34" charset="0"/>
              </a:rPr>
              <a:t> </a:t>
            </a:r>
            <a:r>
              <a:rPr lang="en-US" dirty="0">
                <a:latin typeface="Arial" panose="020B0604020202020204" pitchFamily="34" charset="0"/>
                <a:ea typeface="Trebuchet MS" panose="020B0603020202020204" pitchFamily="34" charset="0"/>
                <a:cs typeface="Trebuchet MS" panose="020B0603020202020204" pitchFamily="34" charset="0"/>
              </a:rPr>
              <a:t>published</a:t>
            </a:r>
            <a:r>
              <a:rPr lang="en-US" spc="-145" dirty="0">
                <a:latin typeface="Arial" panose="020B0604020202020204" pitchFamily="34" charset="0"/>
                <a:ea typeface="Trebuchet MS" panose="020B0603020202020204" pitchFamily="34" charset="0"/>
                <a:cs typeface="Trebuchet MS" panose="020B0603020202020204" pitchFamily="34" charset="0"/>
              </a:rPr>
              <a:t> </a:t>
            </a:r>
            <a:r>
              <a:rPr lang="en-US" dirty="0">
                <a:latin typeface="Arial" panose="020B0604020202020204" pitchFamily="34" charset="0"/>
                <a:ea typeface="Trebuchet MS" panose="020B0603020202020204" pitchFamily="34" charset="0"/>
                <a:cs typeface="Trebuchet MS" panose="020B0603020202020204" pitchFamily="34" charset="0"/>
              </a:rPr>
              <a:t>by</a:t>
            </a:r>
            <a:r>
              <a:rPr lang="en-US" spc="-150" dirty="0">
                <a:latin typeface="Arial" panose="020B0604020202020204" pitchFamily="34" charset="0"/>
                <a:ea typeface="Trebuchet MS" panose="020B0603020202020204" pitchFamily="34" charset="0"/>
                <a:cs typeface="Trebuchet MS" panose="020B0603020202020204" pitchFamily="34" charset="0"/>
              </a:rPr>
              <a:t> </a:t>
            </a:r>
            <a:r>
              <a:rPr lang="en-US" dirty="0">
                <a:latin typeface="Arial" panose="020B0604020202020204" pitchFamily="34" charset="0"/>
                <a:ea typeface="Trebuchet MS" panose="020B0603020202020204" pitchFamily="34" charset="0"/>
                <a:cs typeface="Trebuchet MS" panose="020B0603020202020204" pitchFamily="34" charset="0"/>
              </a:rPr>
              <a:t>Routledge</a:t>
            </a:r>
            <a:endParaRPr lang="en-GB" dirty="0"/>
          </a:p>
        </p:txBody>
      </p:sp>
      <p:pic>
        <p:nvPicPr>
          <p:cNvPr id="5" name="Picture 4"/>
          <p:cNvPicPr>
            <a:picLocks noChangeAspect="1"/>
          </p:cNvPicPr>
          <p:nvPr/>
        </p:nvPicPr>
        <p:blipFill>
          <a:blip r:embed="rId3"/>
          <a:stretch>
            <a:fillRect/>
          </a:stretch>
        </p:blipFill>
        <p:spPr>
          <a:xfrm>
            <a:off x="8648375" y="3559276"/>
            <a:ext cx="2811028" cy="3052961"/>
          </a:xfrm>
          <a:prstGeom prst="rect">
            <a:avLst/>
          </a:prstGeom>
        </p:spPr>
      </p:pic>
    </p:spTree>
    <p:extLst>
      <p:ext uri="{BB962C8B-B14F-4D97-AF65-F5344CB8AC3E}">
        <p14:creationId xmlns:p14="http://schemas.microsoft.com/office/powerpoint/2010/main" val="2937055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2" name="Rectangle 24">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CF7D20-D74C-404E-8567-6BADA74F459F}"/>
              </a:ext>
            </a:extLst>
          </p:cNvPr>
          <p:cNvSpPr>
            <a:spLocks noGrp="1"/>
          </p:cNvSpPr>
          <p:nvPr>
            <p:ph type="title"/>
          </p:nvPr>
        </p:nvSpPr>
        <p:spPr>
          <a:xfrm>
            <a:off x="7543100" y="60975"/>
            <a:ext cx="4498395" cy="1142462"/>
          </a:xfrm>
        </p:spPr>
        <p:txBody>
          <a:bodyPr anchor="b">
            <a:noAutofit/>
          </a:bodyPr>
          <a:lstStyle/>
          <a:p>
            <a:pPr algn="ctr">
              <a:lnSpc>
                <a:spcPct val="90000"/>
              </a:lnSpc>
            </a:pPr>
            <a:r>
              <a:rPr lang="en-GB" sz="2400" dirty="0">
                <a:cs typeface="Calibri Light"/>
              </a:rPr>
              <a:t>Facilitating conversation between you and your child</a:t>
            </a:r>
            <a:endParaRPr lang="en-GB" sz="2400" dirty="0"/>
          </a:p>
        </p:txBody>
      </p:sp>
      <p:sp>
        <p:nvSpPr>
          <p:cNvPr id="23"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2267" r="24016" b="1"/>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Content Placeholder 2">
            <a:extLst>
              <a:ext uri="{FF2B5EF4-FFF2-40B4-BE49-F238E27FC236}">
                <a16:creationId xmlns:a16="http://schemas.microsoft.com/office/drawing/2014/main" id="{34ADD970-A0CD-4C84-AD6C-6C0627EC3C66}"/>
              </a:ext>
            </a:extLst>
          </p:cNvPr>
          <p:cNvSpPr>
            <a:spLocks noGrp="1"/>
          </p:cNvSpPr>
          <p:nvPr>
            <p:ph idx="1"/>
          </p:nvPr>
        </p:nvSpPr>
        <p:spPr>
          <a:xfrm>
            <a:off x="7332182" y="1366922"/>
            <a:ext cx="4709313" cy="3110331"/>
          </a:xfrm>
        </p:spPr>
        <p:txBody>
          <a:bodyPr vert="horz" lIns="91440" tIns="45720" rIns="91440" bIns="45720" rtlCol="0" anchor="t">
            <a:noAutofit/>
          </a:bodyPr>
          <a:lstStyle/>
          <a:p>
            <a:r>
              <a:rPr lang="en-GB" dirty="0">
                <a:solidFill>
                  <a:schemeClr val="tx1"/>
                </a:solidFill>
                <a:cs typeface="Calibri"/>
              </a:rPr>
              <a:t>Some children may find it difficult to open up about how they are feeling or may lack the vocabulary to express themselves. </a:t>
            </a:r>
          </a:p>
          <a:p>
            <a:endParaRPr lang="en-GB" dirty="0">
              <a:solidFill>
                <a:schemeClr val="tx1"/>
              </a:solidFill>
              <a:cs typeface="Calibri"/>
            </a:endParaRPr>
          </a:p>
          <a:p>
            <a:r>
              <a:rPr lang="en-GB" dirty="0">
                <a:solidFill>
                  <a:schemeClr val="tx1"/>
                </a:solidFill>
                <a:cs typeface="Calibri"/>
              </a:rPr>
              <a:t>Disney's 'Inside Out’ can help to understand different emotions and may be a useful way to discuss how your child is feeling: ’Which character are you right now?' </a:t>
            </a:r>
          </a:p>
        </p:txBody>
      </p:sp>
      <p:grpSp>
        <p:nvGrpSpPr>
          <p:cNvPr id="24" name="Group 28">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 name="Straight Connector 29">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4" name="TextBox 13">
            <a:extLst>
              <a:ext uri="{FF2B5EF4-FFF2-40B4-BE49-F238E27FC236}">
                <a16:creationId xmlns:a16="http://schemas.microsoft.com/office/drawing/2014/main" id="{6D13ADF1-34CC-4399-B2A6-CEE7ABC4AE1A}"/>
              </a:ext>
            </a:extLst>
          </p:cNvPr>
          <p:cNvSpPr txBox="1"/>
          <p:nvPr/>
        </p:nvSpPr>
        <p:spPr>
          <a:xfrm>
            <a:off x="-1" y="5907560"/>
            <a:ext cx="12041497" cy="923330"/>
          </a:xfrm>
          <a:prstGeom prst="rect">
            <a:avLst/>
          </a:prstGeom>
          <a:noFill/>
        </p:spPr>
        <p:txBody>
          <a:bodyPr wrap="square">
            <a:spAutoFit/>
          </a:bodyPr>
          <a:lstStyle/>
          <a:p>
            <a:r>
              <a:rPr lang="en-GB" dirty="0"/>
              <a:t>https://www.bing.com/videos/search?q=inside+out+anxiety&amp;ru=%2fvideos%2fsearch%3fq%3dinside%2bout%2banxiety%26FORM%3dHDRSC4&amp;view=detail&amp;mid=E54349E2DF76D4FA5249E54349E2DF76D4FA5249&amp;&amp;FORM=VDRVRV</a:t>
            </a:r>
          </a:p>
        </p:txBody>
      </p:sp>
    </p:spTree>
    <p:extLst>
      <p:ext uri="{BB962C8B-B14F-4D97-AF65-F5344CB8AC3E}">
        <p14:creationId xmlns:p14="http://schemas.microsoft.com/office/powerpoint/2010/main" val="3377006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4140" y="685799"/>
            <a:ext cx="3747111" cy="4892040"/>
          </a:xfrm>
        </p:spPr>
        <p:txBody>
          <a:bodyPr>
            <a:normAutofit/>
          </a:bodyPr>
          <a:lstStyle/>
          <a:p>
            <a:pPr algn="r"/>
            <a:r>
              <a:rPr lang="en-GB" dirty="0"/>
              <a:t>Videos we like</a:t>
            </a:r>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46002" y="467590"/>
            <a:ext cx="7111858" cy="5922819"/>
          </a:xfrm>
        </p:spPr>
        <p:txBody>
          <a:bodyPr>
            <a:normAutofit/>
          </a:bodyPr>
          <a:lstStyle/>
          <a:p>
            <a:pPr>
              <a:lnSpc>
                <a:spcPct val="90000"/>
              </a:lnSpc>
              <a:buFont typeface="Wingdings" panose="05000000000000000000" pitchFamily="2" charset="2"/>
              <a:buChar char="à"/>
            </a:pPr>
            <a:r>
              <a:rPr lang="en-GB" sz="2400" dirty="0">
                <a:solidFill>
                  <a:schemeClr val="tx1"/>
                </a:solidFill>
                <a:sym typeface="Wingdings" panose="05000000000000000000" pitchFamily="2" charset="2"/>
              </a:rPr>
              <a:t>Huge bag of worries book for children </a:t>
            </a:r>
            <a:br>
              <a:rPr lang="en-GB" sz="2400" dirty="0">
                <a:solidFill>
                  <a:schemeClr val="tx1"/>
                </a:solidFill>
                <a:sym typeface="Wingdings" panose="05000000000000000000" pitchFamily="2" charset="2"/>
              </a:rPr>
            </a:br>
            <a:r>
              <a:rPr lang="en-GB" sz="2400" u="sng" dirty="0">
                <a:solidFill>
                  <a:schemeClr val="tx1"/>
                </a:solidFill>
                <a:hlinkClick r:id="rId2"/>
              </a:rPr>
              <a:t>https://www.youtube.com/watch?v=NbcswBYnmeQ</a:t>
            </a:r>
            <a:r>
              <a:rPr lang="en-GB" sz="2400" u="sng" dirty="0">
                <a:solidFill>
                  <a:schemeClr val="tx1"/>
                </a:solidFill>
              </a:rPr>
              <a:t> </a:t>
            </a:r>
          </a:p>
          <a:p>
            <a:pPr>
              <a:lnSpc>
                <a:spcPct val="90000"/>
              </a:lnSpc>
              <a:buFont typeface="Wingdings" panose="05000000000000000000" pitchFamily="2" charset="2"/>
              <a:buChar char="à"/>
            </a:pPr>
            <a:r>
              <a:rPr lang="en-GB" sz="2400" dirty="0">
                <a:solidFill>
                  <a:schemeClr val="tx1"/>
                </a:solidFill>
              </a:rPr>
              <a:t>Anxiety explained for children </a:t>
            </a:r>
            <a:br>
              <a:rPr lang="en-GB" sz="2400" dirty="0">
                <a:solidFill>
                  <a:schemeClr val="tx1"/>
                </a:solidFill>
              </a:rPr>
            </a:br>
            <a:r>
              <a:rPr lang="en-GB" sz="2400" u="sng" dirty="0">
                <a:solidFill>
                  <a:schemeClr val="tx1"/>
                </a:solidFill>
                <a:hlinkClick r:id="rId3"/>
              </a:rPr>
              <a:t>https://www.youtube.com/watch?v=FfSbWc3O_5M</a:t>
            </a:r>
            <a:r>
              <a:rPr lang="en-GB" sz="2400" dirty="0">
                <a:solidFill>
                  <a:schemeClr val="tx1"/>
                </a:solidFill>
              </a:rPr>
              <a:t> </a:t>
            </a:r>
          </a:p>
          <a:p>
            <a:pPr>
              <a:lnSpc>
                <a:spcPct val="90000"/>
              </a:lnSpc>
              <a:buFont typeface="Wingdings" panose="05000000000000000000" pitchFamily="2" charset="2"/>
              <a:buChar char="à"/>
            </a:pPr>
            <a:r>
              <a:rPr lang="en-GB" sz="2400" dirty="0">
                <a:solidFill>
                  <a:schemeClr val="tx1"/>
                </a:solidFill>
                <a:sym typeface="Wingdings" panose="05000000000000000000" pitchFamily="2" charset="2"/>
              </a:rPr>
              <a:t>Anxiety explained for teens </a:t>
            </a:r>
            <a:br>
              <a:rPr lang="en-GB" sz="2400" dirty="0">
                <a:solidFill>
                  <a:schemeClr val="tx1"/>
                </a:solidFill>
                <a:sym typeface="Wingdings" panose="05000000000000000000" pitchFamily="2" charset="2"/>
              </a:rPr>
            </a:br>
            <a:r>
              <a:rPr lang="en-GB" sz="2400" u="sng" dirty="0">
                <a:solidFill>
                  <a:schemeClr val="tx1"/>
                </a:solidFill>
                <a:hlinkClick r:id="rId4"/>
              </a:rPr>
              <a:t>https://www.youtube.com/watch?v=rpolpKTWrp4</a:t>
            </a:r>
            <a:r>
              <a:rPr lang="en-GB" sz="2400" dirty="0">
                <a:solidFill>
                  <a:schemeClr val="tx1"/>
                </a:solidFill>
              </a:rPr>
              <a:t> </a:t>
            </a:r>
            <a:endParaRPr lang="en-GB" sz="2400" dirty="0">
              <a:solidFill>
                <a:schemeClr val="tx1"/>
              </a:solidFill>
              <a:sym typeface="Wingdings" panose="05000000000000000000" pitchFamily="2" charset="2"/>
            </a:endParaRPr>
          </a:p>
          <a:p>
            <a:pPr>
              <a:lnSpc>
                <a:spcPct val="90000"/>
              </a:lnSpc>
              <a:buFont typeface="Wingdings" panose="05000000000000000000" pitchFamily="2" charset="2"/>
              <a:buChar char="à"/>
            </a:pPr>
            <a:r>
              <a:rPr lang="en-GB" sz="2400" dirty="0">
                <a:solidFill>
                  <a:schemeClr val="tx1"/>
                </a:solidFill>
                <a:sym typeface="Wingdings" panose="05000000000000000000" pitchFamily="2" charset="2"/>
              </a:rPr>
              <a:t>Cycle of avoidance within anxiety (teens) </a:t>
            </a:r>
            <a:br>
              <a:rPr lang="en-GB" sz="2400" dirty="0">
                <a:solidFill>
                  <a:schemeClr val="tx1"/>
                </a:solidFill>
                <a:sym typeface="Wingdings" panose="05000000000000000000" pitchFamily="2" charset="2"/>
              </a:rPr>
            </a:br>
            <a:r>
              <a:rPr lang="en-GB" sz="2400" u="sng" dirty="0">
                <a:solidFill>
                  <a:schemeClr val="tx1"/>
                </a:solidFill>
                <a:hlinkClick r:id="rId5"/>
              </a:rPr>
              <a:t>https://www.youtube.com/watch?v=-CAd9o9OlqM</a:t>
            </a:r>
            <a:r>
              <a:rPr lang="en-GB" sz="2400" dirty="0">
                <a:solidFill>
                  <a:schemeClr val="tx1"/>
                </a:solidFill>
              </a:rPr>
              <a:t> </a:t>
            </a:r>
            <a:endParaRPr lang="en-GB" sz="2400" dirty="0">
              <a:solidFill>
                <a:schemeClr val="tx1"/>
              </a:solidFill>
              <a:sym typeface="Wingdings" panose="05000000000000000000" pitchFamily="2" charset="2"/>
            </a:endParaRPr>
          </a:p>
          <a:p>
            <a:pPr>
              <a:lnSpc>
                <a:spcPct val="90000"/>
              </a:lnSpc>
              <a:buFont typeface="Wingdings" panose="05000000000000000000" pitchFamily="2" charset="2"/>
              <a:buChar char="à"/>
            </a:pPr>
            <a:r>
              <a:rPr lang="en-GB" sz="2400" dirty="0">
                <a:solidFill>
                  <a:schemeClr val="tx1"/>
                </a:solidFill>
              </a:rPr>
              <a:t>Managing anxiety </a:t>
            </a:r>
            <a:br>
              <a:rPr lang="en-GB" sz="2400" dirty="0">
                <a:solidFill>
                  <a:schemeClr val="tx1"/>
                </a:solidFill>
              </a:rPr>
            </a:br>
            <a:r>
              <a:rPr lang="en-GB" sz="2400" dirty="0">
                <a:solidFill>
                  <a:schemeClr val="tx1"/>
                </a:solidFill>
                <a:hlinkClick r:id="rId6"/>
              </a:rPr>
              <a:t>https://www.youtube.com/watch?v=7WtdmJi76mU</a:t>
            </a:r>
            <a:r>
              <a:rPr lang="en-GB" sz="2400" dirty="0">
                <a:solidFill>
                  <a:schemeClr val="tx1"/>
                </a:solidFill>
              </a:rPr>
              <a:t> </a:t>
            </a:r>
          </a:p>
          <a:p>
            <a:pPr>
              <a:lnSpc>
                <a:spcPct val="90000"/>
              </a:lnSpc>
            </a:pPr>
            <a:endParaRPr lang="en-GB" sz="1700" dirty="0">
              <a:solidFill>
                <a:schemeClr val="tx1"/>
              </a:solidFill>
            </a:endParaRPr>
          </a:p>
          <a:p>
            <a:pPr>
              <a:lnSpc>
                <a:spcPct val="90000"/>
              </a:lnSpc>
            </a:pPr>
            <a:endParaRPr lang="en-GB" sz="1700" dirty="0">
              <a:solidFill>
                <a:schemeClr val="tx1"/>
              </a:solidFill>
            </a:endParaRPr>
          </a:p>
        </p:txBody>
      </p:sp>
    </p:spTree>
    <p:extLst>
      <p:ext uri="{BB962C8B-B14F-4D97-AF65-F5344CB8AC3E}">
        <p14:creationId xmlns:p14="http://schemas.microsoft.com/office/powerpoint/2010/main" val="352731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092" y="118531"/>
            <a:ext cx="8534400" cy="1507067"/>
          </a:xfrm>
        </p:spPr>
        <p:txBody>
          <a:bodyPr/>
          <a:lstStyle/>
          <a:p>
            <a:r>
              <a:rPr lang="en-GB" b="1" dirty="0"/>
              <a:t>Objectives</a:t>
            </a:r>
          </a:p>
        </p:txBody>
      </p:sp>
      <p:sp>
        <p:nvSpPr>
          <p:cNvPr id="3" name="Content Placeholder 2"/>
          <p:cNvSpPr>
            <a:spLocks noGrp="1"/>
          </p:cNvSpPr>
          <p:nvPr>
            <p:ph idx="1"/>
          </p:nvPr>
        </p:nvSpPr>
        <p:spPr>
          <a:xfrm>
            <a:off x="613092" y="1625598"/>
            <a:ext cx="10286972" cy="3615267"/>
          </a:xfrm>
        </p:spPr>
        <p:txBody>
          <a:bodyPr vert="horz" lIns="91440" tIns="45720" rIns="91440" bIns="45720" rtlCol="0" anchor="t">
            <a:normAutofit/>
          </a:bodyPr>
          <a:lstStyle/>
          <a:p>
            <a:r>
              <a:rPr lang="en-GB" sz="2400" dirty="0">
                <a:solidFill>
                  <a:schemeClr val="tx1"/>
                </a:solidFill>
              </a:rPr>
              <a:t>To learn about the signs, symptoms and causes of anxiety </a:t>
            </a:r>
          </a:p>
          <a:p>
            <a:r>
              <a:rPr lang="en-GB" sz="2400" dirty="0">
                <a:solidFill>
                  <a:schemeClr val="tx1"/>
                </a:solidFill>
              </a:rPr>
              <a:t>To introduce a CBT model</a:t>
            </a:r>
            <a:endParaRPr lang="en-GB" sz="2400" dirty="0">
              <a:solidFill>
                <a:schemeClr val="tx1"/>
              </a:solidFill>
              <a:cs typeface="Calibri"/>
            </a:endParaRPr>
          </a:p>
          <a:p>
            <a:r>
              <a:rPr lang="en-GB" sz="2400" dirty="0">
                <a:solidFill>
                  <a:schemeClr val="tx1"/>
                </a:solidFill>
              </a:rPr>
              <a:t>To find out how to support as a parent</a:t>
            </a:r>
            <a:r>
              <a:rPr lang="en-GB" sz="2400" dirty="0">
                <a:solidFill>
                  <a:schemeClr val="tx1"/>
                </a:solidFill>
                <a:cs typeface="Calibri"/>
              </a:rPr>
              <a:t>/carer </a:t>
            </a:r>
          </a:p>
          <a:p>
            <a:r>
              <a:rPr lang="en-GB" sz="2400" dirty="0">
                <a:solidFill>
                  <a:schemeClr val="tx1"/>
                </a:solidFill>
                <a:cs typeface="Calibri"/>
              </a:rPr>
              <a:t>To explore a range of NHS approved </a:t>
            </a:r>
            <a:r>
              <a:rPr lang="en-GB" sz="2400" dirty="0">
                <a:solidFill>
                  <a:schemeClr val="tx1"/>
                </a:solidFill>
              </a:rPr>
              <a:t>apps and resources </a:t>
            </a:r>
            <a:endParaRPr lang="en-GB" sz="2400" dirty="0">
              <a:solidFill>
                <a:schemeClr val="tx1"/>
              </a:solidFill>
              <a:cs typeface="Calibri"/>
            </a:endParaRPr>
          </a:p>
        </p:txBody>
      </p:sp>
    </p:spTree>
    <p:extLst>
      <p:ext uri="{BB962C8B-B14F-4D97-AF65-F5344CB8AC3E}">
        <p14:creationId xmlns:p14="http://schemas.microsoft.com/office/powerpoint/2010/main" val="3369380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10" y="153653"/>
            <a:ext cx="10515600" cy="1325563"/>
          </a:xfrm>
        </p:spPr>
        <p:txBody>
          <a:bodyPr/>
          <a:lstStyle/>
          <a:p>
            <a:r>
              <a:rPr lang="en-GB" dirty="0"/>
              <a:t>Apps that can help with anxiety</a:t>
            </a:r>
          </a:p>
        </p:txBody>
      </p:sp>
      <p:pic>
        <p:nvPicPr>
          <p:cNvPr id="6" name="Picture 5"/>
          <p:cNvPicPr>
            <a:picLocks noChangeAspect="1"/>
          </p:cNvPicPr>
          <p:nvPr/>
        </p:nvPicPr>
        <p:blipFill rotWithShape="1">
          <a:blip r:embed="rId3"/>
          <a:srcRect l="4300" t="10005" r="4441" b="13867"/>
          <a:stretch/>
        </p:blipFill>
        <p:spPr>
          <a:xfrm>
            <a:off x="436912" y="4251500"/>
            <a:ext cx="3526936" cy="1544643"/>
          </a:xfrm>
          <a:prstGeom prst="rect">
            <a:avLst/>
          </a:prstGeom>
        </p:spPr>
      </p:pic>
      <p:sp>
        <p:nvSpPr>
          <p:cNvPr id="11" name="TextBox 10"/>
          <p:cNvSpPr txBox="1"/>
          <p:nvPr/>
        </p:nvSpPr>
        <p:spPr>
          <a:xfrm>
            <a:off x="4022139" y="4208214"/>
            <a:ext cx="7732947" cy="1631216"/>
          </a:xfrm>
          <a:prstGeom prst="rect">
            <a:avLst/>
          </a:prstGeom>
          <a:noFill/>
        </p:spPr>
        <p:txBody>
          <a:bodyPr wrap="square" rtlCol="0">
            <a:spAutoFit/>
          </a:bodyPr>
          <a:lstStyle/>
          <a:p>
            <a:r>
              <a:rPr lang="en-GB" sz="2800" b="1" dirty="0"/>
              <a:t>Calm Harm </a:t>
            </a:r>
          </a:p>
          <a:p>
            <a:r>
              <a:rPr lang="en-GB" sz="2400" dirty="0"/>
              <a:t>Provides tasks to help you resist or manage the urge to self-harm. You will be able to track your progress and notice change.</a:t>
            </a:r>
          </a:p>
        </p:txBody>
      </p:sp>
      <p:sp>
        <p:nvSpPr>
          <p:cNvPr id="12" name="TextBox 11"/>
          <p:cNvSpPr txBox="1"/>
          <p:nvPr/>
        </p:nvSpPr>
        <p:spPr>
          <a:xfrm>
            <a:off x="4022140" y="1602473"/>
            <a:ext cx="7732946" cy="2000548"/>
          </a:xfrm>
          <a:prstGeom prst="rect">
            <a:avLst/>
          </a:prstGeom>
          <a:noFill/>
        </p:spPr>
        <p:txBody>
          <a:bodyPr wrap="square" rtlCol="0">
            <a:spAutoFit/>
          </a:bodyPr>
          <a:lstStyle/>
          <a:p>
            <a:r>
              <a:rPr lang="en-GB" sz="2800" b="1" dirty="0"/>
              <a:t>Mind Shift </a:t>
            </a:r>
          </a:p>
          <a:p>
            <a:r>
              <a:rPr lang="en-GB" sz="2400" dirty="0"/>
              <a:t>Teaches about anxiety, helping users to engage in healthy thinking and to take action. Users check in each day to track their anxiety and work with tools in the app</a:t>
            </a:r>
          </a:p>
        </p:txBody>
      </p:sp>
      <p:pic>
        <p:nvPicPr>
          <p:cNvPr id="14" name="Picture 13"/>
          <p:cNvPicPr>
            <a:picLocks noChangeAspect="1"/>
          </p:cNvPicPr>
          <p:nvPr/>
        </p:nvPicPr>
        <p:blipFill rotWithShape="1">
          <a:blip r:embed="rId4"/>
          <a:srcRect l="15696" r="16012" b="28239"/>
          <a:stretch/>
        </p:blipFill>
        <p:spPr>
          <a:xfrm>
            <a:off x="436912" y="1479216"/>
            <a:ext cx="3526935" cy="2075388"/>
          </a:xfrm>
          <a:prstGeom prst="rect">
            <a:avLst/>
          </a:prstGeom>
        </p:spPr>
      </p:pic>
    </p:spTree>
    <p:extLst>
      <p:ext uri="{BB962C8B-B14F-4D97-AF65-F5344CB8AC3E}">
        <p14:creationId xmlns:p14="http://schemas.microsoft.com/office/powerpoint/2010/main" val="18946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10" y="153653"/>
            <a:ext cx="10515600" cy="1325563"/>
          </a:xfrm>
        </p:spPr>
        <p:txBody>
          <a:bodyPr/>
          <a:lstStyle/>
          <a:p>
            <a:r>
              <a:rPr lang="en-GB" dirty="0"/>
              <a:t>Apps that can help with anxiety</a:t>
            </a:r>
          </a:p>
        </p:txBody>
      </p:sp>
      <p:pic>
        <p:nvPicPr>
          <p:cNvPr id="9" name="Picture 8"/>
          <p:cNvPicPr>
            <a:picLocks noChangeAspect="1"/>
          </p:cNvPicPr>
          <p:nvPr/>
        </p:nvPicPr>
        <p:blipFill rotWithShape="1">
          <a:blip r:embed="rId3"/>
          <a:srcRect b="65583"/>
          <a:stretch/>
        </p:blipFill>
        <p:spPr>
          <a:xfrm>
            <a:off x="973112" y="3892026"/>
            <a:ext cx="3114724" cy="1903353"/>
          </a:xfrm>
          <a:prstGeom prst="rect">
            <a:avLst/>
          </a:prstGeom>
        </p:spPr>
      </p:pic>
      <p:sp>
        <p:nvSpPr>
          <p:cNvPr id="10" name="TextBox 9"/>
          <p:cNvSpPr txBox="1"/>
          <p:nvPr/>
        </p:nvSpPr>
        <p:spPr>
          <a:xfrm>
            <a:off x="4735032" y="3474098"/>
            <a:ext cx="6861338" cy="2739211"/>
          </a:xfrm>
          <a:prstGeom prst="rect">
            <a:avLst/>
          </a:prstGeom>
          <a:noFill/>
        </p:spPr>
        <p:txBody>
          <a:bodyPr wrap="square" rtlCol="0">
            <a:spAutoFit/>
          </a:bodyPr>
          <a:lstStyle/>
          <a:p>
            <a:r>
              <a:rPr lang="en-GB" sz="2800" b="1" dirty="0"/>
              <a:t>Catch it </a:t>
            </a:r>
          </a:p>
          <a:p>
            <a:r>
              <a:rPr lang="en-GB" sz="2400" dirty="0"/>
              <a:t>Uses Cognitive Behavioural Therapy style approaches to help users learn how to manage feelings like anxiety and depression. Users can record and rate their mood, helping them to keep track of progress and identify triggers to their symptoms.</a:t>
            </a:r>
            <a:endParaRPr lang="en-GB" sz="2800" b="1" dirty="0"/>
          </a:p>
        </p:txBody>
      </p:sp>
      <p:pic>
        <p:nvPicPr>
          <p:cNvPr id="13" name="Picture 2" descr="Meditation and Sleep Made Simple - Headsp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810" y="1290777"/>
            <a:ext cx="4125328" cy="20123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62852" y="1652510"/>
            <a:ext cx="6861338" cy="1631216"/>
          </a:xfrm>
          <a:prstGeom prst="rect">
            <a:avLst/>
          </a:prstGeom>
        </p:spPr>
        <p:txBody>
          <a:bodyPr wrap="square">
            <a:spAutoFit/>
          </a:bodyPr>
          <a:lstStyle/>
          <a:p>
            <a:r>
              <a:rPr lang="en-GB" sz="2800" b="1" dirty="0">
                <a:latin typeface="+mj-lt"/>
              </a:rPr>
              <a:t>Headspace</a:t>
            </a:r>
          </a:p>
          <a:p>
            <a:r>
              <a:rPr lang="en-GB" sz="2400" dirty="0">
                <a:latin typeface="+mj-lt"/>
              </a:rPr>
              <a:t>Learn to manage feelings and thoughts with the lifelong skill of everyday mindfulness, any time of the day.</a:t>
            </a:r>
          </a:p>
        </p:txBody>
      </p:sp>
    </p:spTree>
    <p:extLst>
      <p:ext uri="{BB962C8B-B14F-4D97-AF65-F5344CB8AC3E}">
        <p14:creationId xmlns:p14="http://schemas.microsoft.com/office/powerpoint/2010/main" val="20573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C152077-984A-4612-B0E1-251C62EB15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05450BA-2A87-4847-A5A0-E7D9605572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16F9ADA-A824-456A-9728-D5BFFE04D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3034157-938C-45F5-8DCA-208D22E5B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369327A-A6C5-4293-80D1-DECEBA3F5F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1" name="Rectangle 20">
            <a:extLst>
              <a:ext uri="{FF2B5EF4-FFF2-40B4-BE49-F238E27FC236}">
                <a16:creationId xmlns:a16="http://schemas.microsoft.com/office/drawing/2014/main" id="{E49B76A8-D4D2-428D-84FA-657EEA587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2251" y="4465410"/>
            <a:ext cx="11190386" cy="1233251"/>
          </a:xfrm>
        </p:spPr>
        <p:txBody>
          <a:bodyPr vert="horz" lIns="91440" tIns="45720" rIns="91440" bIns="45720" rtlCol="0" anchor="b">
            <a:normAutofit/>
          </a:bodyPr>
          <a:lstStyle/>
          <a:p>
            <a:pPr>
              <a:lnSpc>
                <a:spcPct val="90000"/>
              </a:lnSpc>
            </a:pPr>
            <a:r>
              <a:rPr lang="en-US" sz="4100" dirty="0">
                <a:hlinkClick r:id="rId2"/>
              </a:rPr>
              <a:t>https://www.camhs-resources.co.uk/</a:t>
            </a:r>
            <a:endParaRPr lang="en-US" sz="4100" dirty="0"/>
          </a:p>
        </p:txBody>
      </p:sp>
      <p:sp>
        <p:nvSpPr>
          <p:cNvPr id="3" name="Content Placeholder 2"/>
          <p:cNvSpPr>
            <a:spLocks noGrp="1"/>
          </p:cNvSpPr>
          <p:nvPr>
            <p:ph idx="1"/>
          </p:nvPr>
        </p:nvSpPr>
        <p:spPr>
          <a:xfrm>
            <a:off x="668815" y="5686129"/>
            <a:ext cx="9623477" cy="462967"/>
          </a:xfrm>
        </p:spPr>
        <p:txBody>
          <a:bodyPr vert="horz" lIns="91440" tIns="45720" rIns="91440" bIns="45720" rtlCol="0" anchor="t">
            <a:normAutofit/>
          </a:bodyPr>
          <a:lstStyle/>
          <a:p>
            <a:pPr marL="0" indent="0">
              <a:buNone/>
            </a:pPr>
            <a:r>
              <a:rPr lang="en-US" sz="2100"/>
              <a:t> </a:t>
            </a:r>
          </a:p>
        </p:txBody>
      </p:sp>
      <p:grpSp>
        <p:nvGrpSpPr>
          <p:cNvPr id="23" name="Group 22">
            <a:extLst>
              <a:ext uri="{FF2B5EF4-FFF2-40B4-BE49-F238E27FC236}">
                <a16:creationId xmlns:a16="http://schemas.microsoft.com/office/drawing/2014/main" id="{8D463EDB-0644-4F84-9901-D2434D5509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4" name="Straight Connector 23">
              <a:extLst>
                <a:ext uri="{FF2B5EF4-FFF2-40B4-BE49-F238E27FC236}">
                  <a16:creationId xmlns:a16="http://schemas.microsoft.com/office/drawing/2014/main" id="{A02079FA-226E-4AF1-B818-2CA9EF1B69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D376604-76CD-4D25-B281-35796F3671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B5A32B1-F178-4FE5-8916-712F46FCB8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C3339F8-6376-45A3-A77E-5F5C212D4E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AD1BBAE-26A1-4BE9-9536-C15B1A87E0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0" name="Snip Diagonal Corner Rectangle 12">
            <a:extLst>
              <a:ext uri="{FF2B5EF4-FFF2-40B4-BE49-F238E27FC236}">
                <a16:creationId xmlns:a16="http://schemas.microsoft.com/office/drawing/2014/main" id="{15A54023-E435-4098-A370-AE54A007E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688" t="9340" r="3440" b="5691"/>
          <a:stretch/>
        </p:blipFill>
        <p:spPr>
          <a:xfrm>
            <a:off x="834935" y="1161261"/>
            <a:ext cx="5591576" cy="2787594"/>
          </a:xfrm>
          <a:custGeom>
            <a:avLst/>
            <a:gdLst/>
            <a:ahLst/>
            <a:cxnLst/>
            <a:rect l="l" t="t" r="r" b="b"/>
            <a:pathLst>
              <a:path w="5582963" h="3280831">
                <a:moveTo>
                  <a:pt x="402071" y="0"/>
                </a:moveTo>
                <a:lnTo>
                  <a:pt x="5582963" y="0"/>
                </a:lnTo>
                <a:lnTo>
                  <a:pt x="5582963" y="3280831"/>
                </a:lnTo>
                <a:lnTo>
                  <a:pt x="0" y="3280831"/>
                </a:lnTo>
                <a:lnTo>
                  <a:pt x="0" y="402071"/>
                </a:lnTo>
                <a:close/>
              </a:path>
            </a:pathLst>
          </a:custGeom>
        </p:spPr>
      </p:pic>
      <p:pic>
        <p:nvPicPr>
          <p:cNvPr id="5" name="Picture 4"/>
          <p:cNvPicPr>
            <a:picLocks noChangeAspect="1"/>
          </p:cNvPicPr>
          <p:nvPr/>
        </p:nvPicPr>
        <p:blipFill rotWithShape="1">
          <a:blip r:embed="rId4"/>
          <a:srcRect l="11670" t="15854" r="15003" b="28455"/>
          <a:stretch/>
        </p:blipFill>
        <p:spPr>
          <a:xfrm>
            <a:off x="5926537" y="880823"/>
            <a:ext cx="4276735" cy="1827080"/>
          </a:xfrm>
          <a:custGeom>
            <a:avLst/>
            <a:gdLst/>
            <a:ahLst/>
            <a:cxnLst/>
            <a:rect l="l" t="t" r="r" b="b"/>
            <a:pathLst>
              <a:path w="3557016" h="3280831">
                <a:moveTo>
                  <a:pt x="0" y="0"/>
                </a:moveTo>
                <a:lnTo>
                  <a:pt x="3557016" y="0"/>
                </a:lnTo>
                <a:lnTo>
                  <a:pt x="3557016" y="2876895"/>
                </a:lnTo>
                <a:lnTo>
                  <a:pt x="3153080" y="3280831"/>
                </a:lnTo>
                <a:lnTo>
                  <a:pt x="0" y="3280831"/>
                </a:lnTo>
                <a:close/>
              </a:path>
            </a:pathLst>
          </a:custGeom>
        </p:spPr>
      </p:pic>
    </p:spTree>
    <p:extLst>
      <p:ext uri="{BB962C8B-B14F-4D97-AF65-F5344CB8AC3E}">
        <p14:creationId xmlns:p14="http://schemas.microsoft.com/office/powerpoint/2010/main" val="3371687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1504" y="188640"/>
            <a:ext cx="2880320" cy="648072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655840" y="188640"/>
            <a:ext cx="2880320" cy="648072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680176" y="188640"/>
            <a:ext cx="2880320" cy="648072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631505" y="183406"/>
            <a:ext cx="2880319" cy="5693866"/>
          </a:xfrm>
          <a:prstGeom prst="rect">
            <a:avLst/>
          </a:prstGeom>
          <a:noFill/>
        </p:spPr>
        <p:txBody>
          <a:bodyPr wrap="square" rtlCol="0">
            <a:spAutoFit/>
          </a:bodyPr>
          <a:lstStyle/>
          <a:p>
            <a:pPr algn="ctr"/>
            <a:r>
              <a:rPr lang="en-GB" sz="1400"/>
              <a:t>Helplines:</a:t>
            </a:r>
          </a:p>
          <a:p>
            <a:pPr algn="ctr"/>
            <a:endParaRPr lang="en-GB" sz="1400"/>
          </a:p>
          <a:p>
            <a:pPr marL="285750" indent="-285750">
              <a:buFont typeface="Arial" panose="020B0604020202020204" pitchFamily="34" charset="0"/>
              <a:buChar char="•"/>
            </a:pPr>
            <a:r>
              <a:rPr lang="en-GB" sz="1400"/>
              <a:t>Anxiety UK (text number): 07537 416905</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Beat (Eating Disorders): 0808 801 0711</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CALM: 0800 58 58 58</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err="1"/>
              <a:t>Childline</a:t>
            </a:r>
            <a:r>
              <a:rPr lang="en-GB" sz="1400"/>
              <a:t>: 0800 11111</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MIND: 0300 123 3393</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National Self-harm Network: 0800 622 6000</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Papyrus (suicide Prevention): 0800 068 4141</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Samaritans: 116 123</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Sane: 0300 304 7000</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Young Minds: 0808 802 5544</a:t>
            </a:r>
          </a:p>
          <a:p>
            <a:endParaRPr lang="en-GB" sz="1400"/>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6307" y="5947609"/>
            <a:ext cx="595658" cy="595658"/>
          </a:xfrm>
          <a:prstGeom prst="rect">
            <a:avLst/>
          </a:prstGeom>
        </p:spPr>
      </p:pic>
      <p:sp>
        <p:nvSpPr>
          <p:cNvPr id="27" name="Rectangle 26"/>
          <p:cNvSpPr/>
          <p:nvPr/>
        </p:nvSpPr>
        <p:spPr>
          <a:xfrm>
            <a:off x="4655840" y="187469"/>
            <a:ext cx="2880321" cy="6186309"/>
          </a:xfrm>
          <a:prstGeom prst="rect">
            <a:avLst/>
          </a:prstGeom>
        </p:spPr>
        <p:txBody>
          <a:bodyPr wrap="square">
            <a:spAutoFit/>
          </a:bodyPr>
          <a:lstStyle/>
          <a:p>
            <a:pPr algn="ctr"/>
            <a:r>
              <a:rPr lang="en-GB" sz="1400"/>
              <a:t>Websites:</a:t>
            </a:r>
          </a:p>
          <a:p>
            <a:pPr algn="ctr"/>
            <a:endParaRPr lang="en-GB" sz="1600"/>
          </a:p>
          <a:p>
            <a:pPr marL="285750" indent="-285750">
              <a:buFont typeface="Arial" panose="020B0604020202020204" pitchFamily="34" charset="0"/>
              <a:buChar char="•"/>
            </a:pPr>
            <a:r>
              <a:rPr lang="en-GB" sz="1600"/>
              <a:t>Anxiety UK: </a:t>
            </a:r>
            <a:r>
              <a:rPr lang="en-GB" sz="1600" u="sng">
                <a:hlinkClick r:id="rId3"/>
              </a:rPr>
              <a:t>www.anxietyuk.org.uk</a:t>
            </a:r>
            <a:r>
              <a:rPr lang="en-GB" sz="1600"/>
              <a:t> </a:t>
            </a:r>
          </a:p>
          <a:p>
            <a:pPr marL="285750" indent="-285750">
              <a:buFont typeface="Arial" panose="020B0604020202020204" pitchFamily="34" charset="0"/>
              <a:buChar char="•"/>
            </a:pPr>
            <a:r>
              <a:rPr lang="en-GB" sz="1600"/>
              <a:t>BEAT (Eating Disorders): </a:t>
            </a:r>
            <a:r>
              <a:rPr lang="en-GB" sz="1600" u="sng">
                <a:hlinkClick r:id="rId4"/>
              </a:rPr>
              <a:t>www.b-eat.co.uk</a:t>
            </a:r>
            <a:r>
              <a:rPr lang="en-GB" sz="1600"/>
              <a:t> </a:t>
            </a:r>
          </a:p>
          <a:p>
            <a:pPr marL="285750" indent="-285750">
              <a:buFont typeface="Arial" panose="020B0604020202020204" pitchFamily="34" charset="0"/>
              <a:buChar char="•"/>
            </a:pPr>
            <a:r>
              <a:rPr lang="en-GB" sz="1600"/>
              <a:t>CALM: </a:t>
            </a:r>
            <a:r>
              <a:rPr lang="en-GB" sz="1600" u="sng">
                <a:hlinkClick r:id="rId5"/>
              </a:rPr>
              <a:t>www.thecalmzone.net</a:t>
            </a:r>
            <a:endParaRPr lang="en-GB" sz="1600"/>
          </a:p>
          <a:p>
            <a:pPr marL="285750" indent="-285750">
              <a:buFont typeface="Arial" panose="020B0604020202020204" pitchFamily="34" charset="0"/>
              <a:buChar char="•"/>
            </a:pPr>
            <a:r>
              <a:rPr lang="en-GB" sz="1600" err="1"/>
              <a:t>Childline</a:t>
            </a:r>
            <a:r>
              <a:rPr lang="en-GB" sz="1600"/>
              <a:t>: </a:t>
            </a:r>
            <a:r>
              <a:rPr lang="en-GB" sz="1600" u="sng">
                <a:hlinkClick r:id="rId6"/>
              </a:rPr>
              <a:t>www.childline.org.uk</a:t>
            </a:r>
            <a:endParaRPr lang="en-GB" sz="1600"/>
          </a:p>
          <a:p>
            <a:pPr marL="285750" indent="-285750">
              <a:buFont typeface="Arial" panose="020B0604020202020204" pitchFamily="34" charset="0"/>
              <a:buChar char="•"/>
            </a:pPr>
            <a:r>
              <a:rPr lang="en-GB" sz="1600"/>
              <a:t>Depression UK: </a:t>
            </a:r>
            <a:r>
              <a:rPr lang="en-GB" sz="1600" u="sng">
                <a:hlinkClick r:id="rId7"/>
              </a:rPr>
              <a:t>www.depressionuk.org</a:t>
            </a:r>
            <a:r>
              <a:rPr lang="en-GB" sz="1600"/>
              <a:t>  </a:t>
            </a:r>
          </a:p>
          <a:p>
            <a:pPr marL="285750" indent="-285750">
              <a:buFont typeface="Arial" panose="020B0604020202020204" pitchFamily="34" charset="0"/>
              <a:buChar char="•"/>
            </a:pPr>
            <a:r>
              <a:rPr lang="en-GB" sz="1600"/>
              <a:t>MIND: </a:t>
            </a:r>
            <a:r>
              <a:rPr lang="en-GB" sz="1600" u="sng">
                <a:hlinkClick r:id="rId8"/>
              </a:rPr>
              <a:t>www.mind.org.uk</a:t>
            </a:r>
            <a:endParaRPr lang="en-GB" sz="1600"/>
          </a:p>
          <a:p>
            <a:pPr marL="285750" indent="-285750">
              <a:buFont typeface="Arial" panose="020B0604020202020204" pitchFamily="34" charset="0"/>
              <a:buChar char="•"/>
            </a:pPr>
            <a:r>
              <a:rPr lang="en-GB" sz="1600"/>
              <a:t>National Self Harm Network: </a:t>
            </a:r>
            <a:r>
              <a:rPr lang="en-GB" sz="1600" u="sng">
                <a:hlinkClick r:id="rId9"/>
              </a:rPr>
              <a:t>www.nshn.co.uk</a:t>
            </a:r>
            <a:endParaRPr lang="en-GB" sz="1600"/>
          </a:p>
          <a:p>
            <a:pPr marL="285750" indent="-285750">
              <a:buFont typeface="Arial" panose="020B0604020202020204" pitchFamily="34" charset="0"/>
              <a:buChar char="•"/>
            </a:pPr>
            <a:r>
              <a:rPr lang="en-GB" sz="1600"/>
              <a:t>PAPYRUS: </a:t>
            </a:r>
            <a:r>
              <a:rPr lang="en-GB" sz="1600" u="sng">
                <a:hlinkClick r:id="rId10"/>
              </a:rPr>
              <a:t>www.papyrus-uk.org</a:t>
            </a:r>
            <a:endParaRPr lang="en-GB" sz="1600"/>
          </a:p>
          <a:p>
            <a:pPr marL="285750" indent="-285750">
              <a:buFont typeface="Arial" panose="020B0604020202020204" pitchFamily="34" charset="0"/>
              <a:buChar char="•"/>
            </a:pPr>
            <a:r>
              <a:rPr lang="en-GB" sz="1600"/>
              <a:t>Relate: </a:t>
            </a:r>
            <a:r>
              <a:rPr lang="en-GB" sz="1600" u="sng">
                <a:hlinkClick r:id="rId11"/>
              </a:rPr>
              <a:t>www.relate.org.uk</a:t>
            </a:r>
            <a:r>
              <a:rPr lang="en-GB" sz="1600"/>
              <a:t> </a:t>
            </a:r>
          </a:p>
          <a:p>
            <a:pPr marL="285750" indent="-285750">
              <a:buFont typeface="Arial" panose="020B0604020202020204" pitchFamily="34" charset="0"/>
              <a:buChar char="•"/>
            </a:pPr>
            <a:r>
              <a:rPr lang="en-GB" sz="1600"/>
              <a:t>Rethink Mental Illness: </a:t>
            </a:r>
            <a:r>
              <a:rPr lang="en-GB" sz="1600" u="sng">
                <a:hlinkClick r:id="rId12"/>
              </a:rPr>
              <a:t>www.rethink.org</a:t>
            </a:r>
            <a:endParaRPr lang="en-GB" sz="1600"/>
          </a:p>
          <a:p>
            <a:pPr marL="285750" indent="-285750">
              <a:buFont typeface="Arial" panose="020B0604020202020204" pitchFamily="34" charset="0"/>
              <a:buChar char="•"/>
            </a:pPr>
            <a:r>
              <a:rPr lang="en-GB" sz="1600"/>
              <a:t>Samaritans: </a:t>
            </a:r>
            <a:r>
              <a:rPr lang="en-GB" sz="1600" u="sng">
                <a:hlinkClick r:id="rId13"/>
              </a:rPr>
              <a:t>www.Samaritans.org.uk</a:t>
            </a:r>
            <a:r>
              <a:rPr lang="en-GB" sz="1600"/>
              <a:t> </a:t>
            </a:r>
          </a:p>
          <a:p>
            <a:pPr marL="285750" indent="-285750">
              <a:buFont typeface="Arial" panose="020B0604020202020204" pitchFamily="34" charset="0"/>
              <a:buChar char="•"/>
            </a:pPr>
            <a:r>
              <a:rPr lang="en-GB" sz="1600"/>
              <a:t>Young Minds: </a:t>
            </a:r>
            <a:r>
              <a:rPr lang="en-GB" sz="1600" u="sng">
                <a:hlinkClick r:id="rId14"/>
              </a:rPr>
              <a:t>www.youngminds.org.uk</a:t>
            </a:r>
            <a:endParaRPr lang="en-GB" sz="1600"/>
          </a:p>
          <a:p>
            <a:pPr marL="285750" indent="-285750">
              <a:buFont typeface="Arial" panose="020B0604020202020204" pitchFamily="34" charset="0"/>
              <a:buChar char="•"/>
            </a:pPr>
            <a:endParaRPr lang="en-GB" sz="1400"/>
          </a:p>
        </p:txBody>
      </p:sp>
      <p:pic>
        <p:nvPicPr>
          <p:cNvPr id="28" name="Picture 2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03472" y="265160"/>
            <a:ext cx="522043" cy="522043"/>
          </a:xfrm>
          <a:prstGeom prst="rect">
            <a:avLst/>
          </a:prstGeom>
        </p:spPr>
      </p:pic>
      <p:sp>
        <p:nvSpPr>
          <p:cNvPr id="3" name="Rectangle 2"/>
          <p:cNvSpPr/>
          <p:nvPr/>
        </p:nvSpPr>
        <p:spPr>
          <a:xfrm>
            <a:off x="7676078" y="305704"/>
            <a:ext cx="2884418" cy="6494085"/>
          </a:xfrm>
          <a:prstGeom prst="rect">
            <a:avLst/>
          </a:prstGeom>
        </p:spPr>
        <p:txBody>
          <a:bodyPr wrap="square">
            <a:spAutoFit/>
          </a:bodyPr>
          <a:lstStyle/>
          <a:p>
            <a:pPr lvl="0" algn="ctr"/>
            <a:r>
              <a:rPr lang="en-GB" sz="1600"/>
              <a:t>Apps:</a:t>
            </a:r>
          </a:p>
          <a:p>
            <a:pPr lvl="0" algn="ctr"/>
            <a:endParaRPr lang="en-GB" sz="1600"/>
          </a:p>
          <a:p>
            <a:pPr marL="285750" indent="-285750">
              <a:buFont typeface="Arial" panose="020B0604020202020204" pitchFamily="34" charset="0"/>
              <a:buChar char="•"/>
            </a:pPr>
            <a:r>
              <a:rPr lang="en-GB" sz="1600"/>
              <a:t>Calm Harm: Support for Self-harming Behaviours</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Calm: Meditation</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Clear Fear: Anxiety Support</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Headspace: Mindfulness</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err="1"/>
              <a:t>Mindshift</a:t>
            </a:r>
            <a:r>
              <a:rPr lang="en-GB" sz="1600"/>
              <a:t>: Anxiety Support</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err="1"/>
              <a:t>Sleepio</a:t>
            </a:r>
            <a:r>
              <a:rPr lang="en-GB" sz="1600"/>
              <a:t>: Sleep Improvement</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Smiling Mind: Mindfulness</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Stop, Breathe &amp; Think: Guided Meditation</a:t>
            </a:r>
          </a:p>
        </p:txBody>
      </p:sp>
      <p:pic>
        <p:nvPicPr>
          <p:cNvPr id="30" name="Picture 29" descr="C:\Users\admin\AppData\Local\Microsoft\Windows\INetCache\Content.MSO\1C94E86.tmp"/>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971661" y="6237312"/>
            <a:ext cx="432048" cy="432048"/>
          </a:xfrm>
          <a:prstGeom prst="rect">
            <a:avLst/>
          </a:prstGeom>
          <a:noFill/>
          <a:ln>
            <a:noFill/>
          </a:ln>
        </p:spPr>
      </p:pic>
      <p:pic>
        <p:nvPicPr>
          <p:cNvPr id="31" name="Picture 30" descr="Image result for headspace app"/>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971661" y="3559737"/>
            <a:ext cx="369536" cy="352780"/>
          </a:xfrm>
          <a:prstGeom prst="rect">
            <a:avLst/>
          </a:prstGeom>
          <a:noFill/>
          <a:ln>
            <a:noFill/>
          </a:ln>
        </p:spPr>
      </p:pic>
      <p:pic>
        <p:nvPicPr>
          <p:cNvPr id="32" name="Picture 31" descr="Image result for calm meditation"/>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019602" y="2122409"/>
            <a:ext cx="304800" cy="304800"/>
          </a:xfrm>
          <a:prstGeom prst="rect">
            <a:avLst/>
          </a:prstGeom>
          <a:noFill/>
          <a:ln>
            <a:noFill/>
          </a:ln>
        </p:spPr>
      </p:pic>
      <p:pic>
        <p:nvPicPr>
          <p:cNvPr id="33" name="Picture 32" descr="C:\Users\admin\AppData\Local\Microsoft\Windows\INetCache\Content.MSO\23AAD039.tmp"/>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037390" y="5019153"/>
            <a:ext cx="323850" cy="323850"/>
          </a:xfrm>
          <a:prstGeom prst="rect">
            <a:avLst/>
          </a:prstGeom>
          <a:noFill/>
          <a:ln>
            <a:noFill/>
          </a:ln>
        </p:spPr>
      </p:pic>
      <p:pic>
        <p:nvPicPr>
          <p:cNvPr id="35" name="Picture 34">
            <a:extLst>
              <a:ext uri="{FF2B5EF4-FFF2-40B4-BE49-F238E27FC236}">
                <a16:creationId xmlns:a16="http://schemas.microsoft.com/office/drawing/2014/main" id="{ACF4E604-846B-4673-913C-EDFC917585BC}"/>
              </a:ext>
            </a:extLst>
          </p:cNvPr>
          <p:cNvPicPr>
            <a:picLocks noChangeAspect="1"/>
          </p:cNvPicPr>
          <p:nvPr/>
        </p:nvPicPr>
        <p:blipFill>
          <a:blip r:embed="rId20"/>
          <a:stretch>
            <a:fillRect/>
          </a:stretch>
        </p:blipFill>
        <p:spPr>
          <a:xfrm>
            <a:off x="9961537" y="4243915"/>
            <a:ext cx="420933" cy="420933"/>
          </a:xfrm>
          <a:prstGeom prst="rect">
            <a:avLst/>
          </a:prstGeom>
        </p:spPr>
      </p:pic>
      <p:pic>
        <p:nvPicPr>
          <p:cNvPr id="36" name="Picture 14"/>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994936" y="2863626"/>
            <a:ext cx="385498" cy="423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38" descr="Image result for smiling mind app"/>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971662" y="5697310"/>
            <a:ext cx="400685" cy="409575"/>
          </a:xfrm>
          <a:prstGeom prst="rect">
            <a:avLst/>
          </a:prstGeom>
          <a:noFill/>
          <a:ln>
            <a:noFill/>
          </a:ln>
        </p:spPr>
      </p:pic>
      <p:pic>
        <p:nvPicPr>
          <p:cNvPr id="40" name="Picture 16"/>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010523" y="1166045"/>
            <a:ext cx="322959" cy="337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0564044">
            <a:off x="8348864" y="260774"/>
            <a:ext cx="467574" cy="467574"/>
          </a:xfrm>
          <a:prstGeom prst="rect">
            <a:avLst/>
          </a:prstGeom>
        </p:spPr>
      </p:pic>
    </p:spTree>
    <p:extLst>
      <p:ext uri="{BB962C8B-B14F-4D97-AF65-F5344CB8AC3E}">
        <p14:creationId xmlns:p14="http://schemas.microsoft.com/office/powerpoint/2010/main" val="108865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05" y="389693"/>
            <a:ext cx="4641527" cy="1325563"/>
          </a:xfrm>
        </p:spPr>
        <p:txBody>
          <a:bodyPr/>
          <a:lstStyle/>
          <a:p>
            <a:r>
              <a:rPr lang="en-GB" dirty="0"/>
              <a:t>What is anxiety?</a:t>
            </a:r>
          </a:p>
        </p:txBody>
      </p:sp>
      <p:sp>
        <p:nvSpPr>
          <p:cNvPr id="3" name="Rectangle 2"/>
          <p:cNvSpPr/>
          <p:nvPr/>
        </p:nvSpPr>
        <p:spPr>
          <a:xfrm>
            <a:off x="519546" y="1628813"/>
            <a:ext cx="11180618" cy="3461269"/>
          </a:xfrm>
          <a:prstGeom prst="rect">
            <a:avLst/>
          </a:prstGeom>
        </p:spPr>
        <p:txBody>
          <a:bodyPr wrap="square">
            <a:spAutoFit/>
          </a:bodyPr>
          <a:lstStyle/>
          <a:p>
            <a:pPr marL="342900" marR="201295" lvl="0" indent="-342900">
              <a:lnSpc>
                <a:spcPct val="76000"/>
              </a:lnSpc>
              <a:spcBef>
                <a:spcPts val="770"/>
              </a:spcBef>
              <a:spcAft>
                <a:spcPts val="0"/>
              </a:spcAft>
              <a:buSzPts val="1800"/>
              <a:buFont typeface="Trebuchet MS" panose="020B0603020202020204" pitchFamily="34" charset="0"/>
              <a:buChar char="•"/>
              <a:tabLst>
                <a:tab pos="292100" algn="l"/>
                <a:tab pos="292735" algn="l"/>
              </a:tabLst>
            </a:pPr>
            <a:r>
              <a:rPr lang="en-US" sz="2800" dirty="0">
                <a:latin typeface="Arial" panose="020B0604020202020204" pitchFamily="34" charset="0"/>
                <a:ea typeface="Trebuchet MS" panose="020B0603020202020204" pitchFamily="34" charset="0"/>
                <a:cs typeface="Arial" panose="020B0604020202020204" pitchFamily="34" charset="0"/>
              </a:rPr>
              <a:t>Anxiety</a:t>
            </a:r>
            <a:r>
              <a:rPr lang="en-US" sz="2800" spc="-225"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is</a:t>
            </a:r>
            <a:r>
              <a:rPr lang="en-US" sz="2800" spc="-220"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a normal and useful emotion. It alerts us to and helps</a:t>
            </a:r>
            <a:r>
              <a:rPr lang="en-US" sz="2800" spc="-220"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us</a:t>
            </a:r>
            <a:r>
              <a:rPr lang="en-US" sz="2800" spc="-220"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cope</a:t>
            </a:r>
            <a:r>
              <a:rPr lang="en-US" sz="2800" spc="-225"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with</a:t>
            </a:r>
            <a:r>
              <a:rPr lang="en-US" sz="2800" spc="-220"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difficult,</a:t>
            </a:r>
            <a:r>
              <a:rPr lang="en-US" sz="2800" spc="-220"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challenging or dangerous</a:t>
            </a:r>
            <a:r>
              <a:rPr lang="en-US" sz="2800" spc="-185"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situations</a:t>
            </a:r>
          </a:p>
          <a:p>
            <a:pPr marL="342900" marR="201295" lvl="0" indent="-342900">
              <a:lnSpc>
                <a:spcPct val="76000"/>
              </a:lnSpc>
              <a:spcBef>
                <a:spcPts val="770"/>
              </a:spcBef>
              <a:spcAft>
                <a:spcPts val="0"/>
              </a:spcAft>
              <a:buSzPts val="1800"/>
              <a:buFont typeface="Trebuchet MS" panose="020B0603020202020204" pitchFamily="34" charset="0"/>
              <a:buChar char="•"/>
              <a:tabLst>
                <a:tab pos="292100" algn="l"/>
                <a:tab pos="292735" algn="l"/>
              </a:tabLst>
            </a:pPr>
            <a:endParaRPr lang="en-GB" sz="2400" dirty="0">
              <a:latin typeface="Arial" panose="020B0604020202020204" pitchFamily="34" charset="0"/>
              <a:ea typeface="Trebuchet MS" panose="020B0603020202020204" pitchFamily="34" charset="0"/>
              <a:cs typeface="Arial" panose="020B0604020202020204" pitchFamily="34" charset="0"/>
            </a:endParaRPr>
          </a:p>
          <a:p>
            <a:pPr marL="342900" marR="544830" lvl="0" indent="-342900">
              <a:lnSpc>
                <a:spcPct val="76000"/>
              </a:lnSpc>
              <a:spcBef>
                <a:spcPts val="115"/>
              </a:spcBef>
              <a:spcAft>
                <a:spcPts val="0"/>
              </a:spcAft>
              <a:buSzPts val="1800"/>
              <a:buFont typeface="Trebuchet MS" panose="020B0603020202020204" pitchFamily="34" charset="0"/>
              <a:buChar char="•"/>
              <a:tabLst>
                <a:tab pos="292100" algn="l"/>
                <a:tab pos="292735" algn="l"/>
              </a:tabLst>
            </a:pPr>
            <a:r>
              <a:rPr lang="en-US" sz="2800" dirty="0">
                <a:latin typeface="Arial" panose="020B0604020202020204" pitchFamily="34" charset="0"/>
                <a:ea typeface="Trebuchet MS" panose="020B0603020202020204" pitchFamily="34" charset="0"/>
                <a:cs typeface="Arial" panose="020B0604020202020204" pitchFamily="34" charset="0"/>
              </a:rPr>
              <a:t>Anxiety</a:t>
            </a:r>
            <a:r>
              <a:rPr lang="en-US" sz="2800" spc="-165"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is</a:t>
            </a:r>
            <a:r>
              <a:rPr lang="en-US" sz="2800" spc="-165"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very common.</a:t>
            </a:r>
          </a:p>
          <a:p>
            <a:pPr marL="342900" marR="544830" lvl="0" indent="-342900">
              <a:lnSpc>
                <a:spcPct val="76000"/>
              </a:lnSpc>
              <a:spcBef>
                <a:spcPts val="115"/>
              </a:spcBef>
              <a:spcAft>
                <a:spcPts val="0"/>
              </a:spcAft>
              <a:buSzPts val="1800"/>
              <a:buFont typeface="Trebuchet MS" panose="020B0603020202020204" pitchFamily="34" charset="0"/>
              <a:buChar char="•"/>
              <a:tabLst>
                <a:tab pos="292100" algn="l"/>
                <a:tab pos="292735" algn="l"/>
              </a:tabLst>
            </a:pPr>
            <a:endParaRPr lang="en-US" sz="2800" dirty="0">
              <a:latin typeface="Arial" panose="020B0604020202020204" pitchFamily="34" charset="0"/>
              <a:ea typeface="Trebuchet MS" panose="020B0603020202020204" pitchFamily="34" charset="0"/>
              <a:cs typeface="Arial" panose="020B0604020202020204" pitchFamily="34" charset="0"/>
            </a:endParaRPr>
          </a:p>
          <a:p>
            <a:pPr marL="342900" marR="544830" lvl="0" indent="-342900">
              <a:lnSpc>
                <a:spcPct val="76000"/>
              </a:lnSpc>
              <a:spcBef>
                <a:spcPts val="115"/>
              </a:spcBef>
              <a:spcAft>
                <a:spcPts val="0"/>
              </a:spcAft>
              <a:buSzPts val="1800"/>
              <a:buFont typeface="Trebuchet MS" panose="020B0603020202020204" pitchFamily="34" charset="0"/>
              <a:buChar char="•"/>
              <a:tabLst>
                <a:tab pos="292100" algn="l"/>
                <a:tab pos="292735" algn="l"/>
              </a:tabLst>
            </a:pPr>
            <a:r>
              <a:rPr lang="en-US" sz="2800" dirty="0">
                <a:latin typeface="Arial" panose="020B0604020202020204" pitchFamily="34" charset="0"/>
                <a:ea typeface="Trebuchet MS" panose="020B0603020202020204" pitchFamily="34" charset="0"/>
                <a:cs typeface="Arial" panose="020B0604020202020204" pitchFamily="34" charset="0"/>
              </a:rPr>
              <a:t>Anxiety</a:t>
            </a:r>
            <a:r>
              <a:rPr lang="en-US" sz="2800" spc="-170"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becomes</a:t>
            </a:r>
            <a:r>
              <a:rPr lang="en-US" sz="2800" spc="-170"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a</a:t>
            </a:r>
            <a:r>
              <a:rPr lang="en-US" sz="2800" spc="-170" dirty="0">
                <a:latin typeface="Arial" panose="020B0604020202020204" pitchFamily="34" charset="0"/>
                <a:ea typeface="Trebuchet MS" panose="020B0603020202020204" pitchFamily="34" charset="0"/>
                <a:cs typeface="Arial" panose="020B0604020202020204" pitchFamily="34" charset="0"/>
              </a:rPr>
              <a:t> serious </a:t>
            </a:r>
            <a:r>
              <a:rPr lang="en-US" sz="2800" dirty="0">
                <a:latin typeface="Arial" panose="020B0604020202020204" pitchFamily="34" charset="0"/>
                <a:ea typeface="Trebuchet MS" panose="020B0603020202020204" pitchFamily="34" charset="0"/>
                <a:cs typeface="Arial" panose="020B0604020202020204" pitchFamily="34" charset="0"/>
              </a:rPr>
              <a:t>problem when it stops you or your child</a:t>
            </a:r>
            <a:r>
              <a:rPr lang="en-US" sz="2800" spc="-170"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from enjoying</a:t>
            </a:r>
            <a:r>
              <a:rPr lang="en-US" sz="2800" spc="-80"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normal</a:t>
            </a:r>
            <a:r>
              <a:rPr lang="en-US" sz="2800" spc="-75"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life. This</a:t>
            </a:r>
            <a:r>
              <a:rPr lang="en-US" sz="2800" spc="-125"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is</a:t>
            </a:r>
            <a:r>
              <a:rPr lang="en-US" sz="2800" spc="-120"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when</a:t>
            </a:r>
            <a:r>
              <a:rPr lang="en-US" sz="2800" spc="-125"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anxiety has taken over and</a:t>
            </a:r>
            <a:r>
              <a:rPr lang="en-US" sz="2800" spc="-120"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you have</a:t>
            </a:r>
            <a:r>
              <a:rPr lang="en-US" sz="2800" spc="-120"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lost</a:t>
            </a:r>
            <a:r>
              <a:rPr lang="en-US" sz="2800" spc="-125" dirty="0">
                <a:latin typeface="Arial" panose="020B0604020202020204" pitchFamily="34" charset="0"/>
                <a:ea typeface="Trebuchet MS" panose="020B0603020202020204" pitchFamily="34" charset="0"/>
                <a:cs typeface="Arial" panose="020B0604020202020204" pitchFamily="34" charset="0"/>
              </a:rPr>
              <a:t> </a:t>
            </a:r>
            <a:r>
              <a:rPr lang="en-US" sz="2800" dirty="0">
                <a:latin typeface="Arial" panose="020B0604020202020204" pitchFamily="34" charset="0"/>
                <a:ea typeface="Trebuchet MS" panose="020B0603020202020204" pitchFamily="34" charset="0"/>
                <a:cs typeface="Arial" panose="020B0604020202020204" pitchFamily="34" charset="0"/>
              </a:rPr>
              <a:t>control. At this point, it is likely that an individual would be suffering from Anxiety Disorder as opposed to </a:t>
            </a:r>
            <a:r>
              <a:rPr lang="en-US" sz="2800" dirty="0" err="1">
                <a:latin typeface="Arial" panose="020B0604020202020204" pitchFamily="34" charset="0"/>
                <a:ea typeface="Trebuchet MS" panose="020B0603020202020204" pitchFamily="34" charset="0"/>
                <a:cs typeface="Arial" panose="020B0604020202020204" pitchFamily="34" charset="0"/>
              </a:rPr>
              <a:t>generalised</a:t>
            </a:r>
            <a:r>
              <a:rPr lang="en-US" sz="2800" dirty="0">
                <a:latin typeface="Arial" panose="020B0604020202020204" pitchFamily="34" charset="0"/>
                <a:ea typeface="Trebuchet MS" panose="020B0603020202020204" pitchFamily="34" charset="0"/>
                <a:cs typeface="Arial" panose="020B0604020202020204" pitchFamily="34" charset="0"/>
              </a:rPr>
              <a:t> anxiety.</a:t>
            </a:r>
            <a:endParaRPr lang="en-GB" sz="2400" dirty="0">
              <a:effectLst/>
              <a:latin typeface="Arial" panose="020B0604020202020204" pitchFamily="34" charset="0"/>
              <a:ea typeface="Trebuchet MS" panose="020B0603020202020204" pitchFamily="34" charset="0"/>
              <a:cs typeface="Arial" panose="020B0604020202020204" pitchFamily="34" charset="0"/>
            </a:endParaRPr>
          </a:p>
        </p:txBody>
      </p:sp>
      <p:sp>
        <p:nvSpPr>
          <p:cNvPr id="5" name="Rounded Rectangle 4"/>
          <p:cNvSpPr/>
          <p:nvPr/>
        </p:nvSpPr>
        <p:spPr>
          <a:xfrm>
            <a:off x="519546" y="5229188"/>
            <a:ext cx="8841881" cy="111103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Overestimation of threat + Underestimation of ability to cope = Anxiety</a:t>
            </a:r>
          </a:p>
        </p:txBody>
      </p:sp>
      <p:sp>
        <p:nvSpPr>
          <p:cNvPr id="4" name="Rounded Rectangle 3"/>
          <p:cNvSpPr/>
          <p:nvPr/>
        </p:nvSpPr>
        <p:spPr>
          <a:xfrm>
            <a:off x="10039685" y="4910349"/>
            <a:ext cx="2026393" cy="1720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Cathy Creswell: Helping your child with fears and worries</a:t>
            </a:r>
          </a:p>
        </p:txBody>
      </p:sp>
      <p:sp>
        <p:nvSpPr>
          <p:cNvPr id="7" name="TextBox 6">
            <a:extLst>
              <a:ext uri="{FF2B5EF4-FFF2-40B4-BE49-F238E27FC236}">
                <a16:creationId xmlns:a16="http://schemas.microsoft.com/office/drawing/2014/main" id="{BABC66FB-136B-414E-ADDA-BB68EC46545D}"/>
              </a:ext>
            </a:extLst>
          </p:cNvPr>
          <p:cNvSpPr txBox="1"/>
          <p:nvPr/>
        </p:nvSpPr>
        <p:spPr>
          <a:xfrm>
            <a:off x="6306500" y="88346"/>
            <a:ext cx="6109854" cy="369332"/>
          </a:xfrm>
          <a:prstGeom prst="rect">
            <a:avLst/>
          </a:prstGeom>
          <a:noFill/>
        </p:spPr>
        <p:txBody>
          <a:bodyPr wrap="square">
            <a:spAutoFit/>
          </a:bodyPr>
          <a:lstStyle/>
          <a:p>
            <a:r>
              <a:rPr lang="en-GB" b="1" dirty="0"/>
              <a:t>https://www.youtube.com/watch?v=rpolpKTWrp4</a:t>
            </a:r>
          </a:p>
        </p:txBody>
      </p:sp>
    </p:spTree>
    <p:extLst>
      <p:ext uri="{BB962C8B-B14F-4D97-AF65-F5344CB8AC3E}">
        <p14:creationId xmlns:p14="http://schemas.microsoft.com/office/powerpoint/2010/main" val="3473175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09" y="311727"/>
            <a:ext cx="5725455" cy="1325563"/>
          </a:xfrm>
        </p:spPr>
        <p:txBody>
          <a:bodyPr/>
          <a:lstStyle/>
          <a:p>
            <a:r>
              <a:rPr lang="en-GB" dirty="0"/>
              <a:t>Responses to anxiety – Body responses</a:t>
            </a:r>
          </a:p>
        </p:txBody>
      </p:sp>
      <p:pic>
        <p:nvPicPr>
          <p:cNvPr id="3074" name="Picture 2" descr="Anxiety CBT Worksheets &amp; Handouts | Psychology Tools"/>
          <p:cNvPicPr>
            <a:picLocks noChangeAspect="1" noChangeArrowheads="1"/>
          </p:cNvPicPr>
          <p:nvPr/>
        </p:nvPicPr>
        <p:blipFill rotWithShape="1">
          <a:blip r:embed="rId3">
            <a:extLst>
              <a:ext uri="{28A0092B-C50C-407E-A947-70E740481C1C}">
                <a14:useLocalDpi xmlns:a14="http://schemas.microsoft.com/office/drawing/2010/main" val="0"/>
              </a:ext>
            </a:extLst>
          </a:blip>
          <a:srcRect l="13480" t="30843" r="13574" b="1"/>
          <a:stretch/>
        </p:blipFill>
        <p:spPr bwMode="auto">
          <a:xfrm>
            <a:off x="6679386" y="1637290"/>
            <a:ext cx="5506802" cy="52207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67368" y="1868618"/>
            <a:ext cx="6064907" cy="4207819"/>
          </a:xfrm>
          <a:prstGeom prst="rect">
            <a:avLst/>
          </a:prstGeom>
        </p:spPr>
        <p:txBody>
          <a:bodyPr wrap="square">
            <a:spAutoFit/>
          </a:bodyPr>
          <a:lstStyle/>
          <a:p>
            <a:pPr marL="342900" marR="201295" lvl="0" indent="-342900">
              <a:lnSpc>
                <a:spcPct val="76000"/>
              </a:lnSpc>
              <a:spcBef>
                <a:spcPts val="770"/>
              </a:spcBef>
              <a:spcAft>
                <a:spcPts val="0"/>
              </a:spcAft>
              <a:buSzPts val="1800"/>
              <a:buFont typeface="Trebuchet MS" panose="020B0603020202020204" pitchFamily="34" charset="0"/>
              <a:buChar char="•"/>
              <a:tabLst>
                <a:tab pos="292100" algn="l"/>
                <a:tab pos="292735" algn="l"/>
              </a:tabLst>
            </a:pPr>
            <a:r>
              <a:rPr lang="en-GB" sz="2400" dirty="0">
                <a:latin typeface="Arial" panose="020B0604020202020204" pitchFamily="34" charset="0"/>
                <a:ea typeface="Trebuchet MS" panose="020B0603020202020204" pitchFamily="34" charset="0"/>
                <a:cs typeface="Arial" panose="020B0604020202020204" pitchFamily="34" charset="0"/>
              </a:rPr>
              <a:t>Every human being is born with the ability to recognise a small set of emotions, and anxiety is one of them.</a:t>
            </a:r>
          </a:p>
          <a:p>
            <a:pPr marL="342900" marR="201295" lvl="0" indent="-342900">
              <a:lnSpc>
                <a:spcPct val="76000"/>
              </a:lnSpc>
              <a:spcBef>
                <a:spcPts val="770"/>
              </a:spcBef>
              <a:spcAft>
                <a:spcPts val="0"/>
              </a:spcAft>
              <a:buSzPts val="1800"/>
              <a:buFont typeface="Trebuchet MS" panose="020B0603020202020204" pitchFamily="34" charset="0"/>
              <a:buChar char="•"/>
              <a:tabLst>
                <a:tab pos="292100" algn="l"/>
                <a:tab pos="292735" algn="l"/>
              </a:tabLst>
            </a:pPr>
            <a:endParaRPr lang="en-GB" sz="2400" dirty="0">
              <a:latin typeface="Arial" panose="020B0604020202020204" pitchFamily="34" charset="0"/>
              <a:ea typeface="Trebuchet MS" panose="020B0603020202020204" pitchFamily="34" charset="0"/>
              <a:cs typeface="Arial" panose="020B0604020202020204" pitchFamily="34" charset="0"/>
            </a:endParaRPr>
          </a:p>
          <a:p>
            <a:pPr marL="342900" marR="201295" lvl="0" indent="-342900">
              <a:lnSpc>
                <a:spcPct val="76000"/>
              </a:lnSpc>
              <a:spcBef>
                <a:spcPts val="770"/>
              </a:spcBef>
              <a:spcAft>
                <a:spcPts val="0"/>
              </a:spcAft>
              <a:buSzPts val="1800"/>
              <a:buFont typeface="Trebuchet MS" panose="020B0603020202020204" pitchFamily="34" charset="0"/>
              <a:buChar char="•"/>
              <a:tabLst>
                <a:tab pos="292100" algn="l"/>
                <a:tab pos="292735" algn="l"/>
              </a:tabLst>
            </a:pPr>
            <a:r>
              <a:rPr lang="en-GB" sz="2400" dirty="0">
                <a:latin typeface="Arial" panose="020B0604020202020204" pitchFamily="34" charset="0"/>
                <a:ea typeface="Trebuchet MS" panose="020B0603020202020204" pitchFamily="34" charset="0"/>
                <a:cs typeface="Arial" panose="020B0604020202020204" pitchFamily="34" charset="0"/>
              </a:rPr>
              <a:t>Anxiety is a response to the hormone adrenaline. It is completely normal, and indeed it is essential for survival.</a:t>
            </a:r>
          </a:p>
          <a:p>
            <a:pPr marL="342900" marR="201295" lvl="0" indent="-342900">
              <a:lnSpc>
                <a:spcPct val="76000"/>
              </a:lnSpc>
              <a:spcBef>
                <a:spcPts val="770"/>
              </a:spcBef>
              <a:spcAft>
                <a:spcPts val="0"/>
              </a:spcAft>
              <a:buSzPts val="1800"/>
              <a:buFont typeface="Trebuchet MS" panose="020B0603020202020204" pitchFamily="34" charset="0"/>
              <a:buChar char="•"/>
              <a:tabLst>
                <a:tab pos="292100" algn="l"/>
                <a:tab pos="292735" algn="l"/>
              </a:tabLst>
            </a:pPr>
            <a:endParaRPr lang="en-GB" sz="2400" dirty="0">
              <a:latin typeface="Arial" panose="020B0604020202020204" pitchFamily="34" charset="0"/>
              <a:ea typeface="Trebuchet MS" panose="020B0603020202020204" pitchFamily="34" charset="0"/>
              <a:cs typeface="Arial" panose="020B0604020202020204" pitchFamily="34" charset="0"/>
            </a:endParaRPr>
          </a:p>
          <a:p>
            <a:pPr marL="342900" marR="201295" lvl="0" indent="-342900">
              <a:lnSpc>
                <a:spcPct val="76000"/>
              </a:lnSpc>
              <a:spcBef>
                <a:spcPts val="770"/>
              </a:spcBef>
              <a:spcAft>
                <a:spcPts val="0"/>
              </a:spcAft>
              <a:buSzPts val="1800"/>
              <a:buFont typeface="Trebuchet MS" panose="020B0603020202020204" pitchFamily="34" charset="0"/>
              <a:buChar char="•"/>
              <a:tabLst>
                <a:tab pos="292100" algn="l"/>
                <a:tab pos="292735" algn="l"/>
              </a:tabLst>
            </a:pPr>
            <a:r>
              <a:rPr lang="en-GB" sz="2400" dirty="0">
                <a:latin typeface="Arial" panose="020B0604020202020204" pitchFamily="34" charset="0"/>
                <a:ea typeface="Trebuchet MS" panose="020B0603020202020204" pitchFamily="34" charset="0"/>
                <a:cs typeface="Arial" panose="020B0604020202020204" pitchFamily="34" charset="0"/>
              </a:rPr>
              <a:t>The surge of adrenaline through the body promotes the FIGHT,  FLIGHT or FREEZE response in preparation for imminent danger.</a:t>
            </a:r>
          </a:p>
          <a:p>
            <a:pPr marL="342900" marR="201295" lvl="0" indent="-342900">
              <a:lnSpc>
                <a:spcPct val="76000"/>
              </a:lnSpc>
              <a:spcBef>
                <a:spcPts val="770"/>
              </a:spcBef>
              <a:spcAft>
                <a:spcPts val="0"/>
              </a:spcAft>
              <a:buSzPts val="1800"/>
              <a:buFont typeface="Trebuchet MS" panose="020B0603020202020204" pitchFamily="34" charset="0"/>
              <a:buChar char="•"/>
              <a:tabLst>
                <a:tab pos="292100" algn="l"/>
                <a:tab pos="292735" algn="l"/>
              </a:tabLst>
            </a:pPr>
            <a:endParaRPr lang="en-GB" sz="2000" dirty="0">
              <a:effectLst/>
              <a:latin typeface="Arial" panose="020B0604020202020204" pitchFamily="34" charset="0"/>
              <a:ea typeface="Trebuchet MS" panose="020B0603020202020204" pitchFamily="34" charset="0"/>
              <a:cs typeface="Arial" panose="020B0604020202020204" pitchFamily="34" charset="0"/>
            </a:endParaRPr>
          </a:p>
        </p:txBody>
      </p:sp>
      <p:sp>
        <p:nvSpPr>
          <p:cNvPr id="10" name="Rectangle 9"/>
          <p:cNvSpPr/>
          <p:nvPr/>
        </p:nvSpPr>
        <p:spPr>
          <a:xfrm>
            <a:off x="7714695" y="1025906"/>
            <a:ext cx="4217596" cy="646331"/>
          </a:xfrm>
          <a:prstGeom prst="rect">
            <a:avLst/>
          </a:prstGeom>
        </p:spPr>
        <p:txBody>
          <a:bodyPr wrap="square">
            <a:spAutoFit/>
          </a:bodyPr>
          <a:lstStyle/>
          <a:p>
            <a:r>
              <a:rPr lang="en-US" dirty="0">
                <a:latin typeface="Arial" panose="020B0604020202020204" pitchFamily="34" charset="0"/>
                <a:ea typeface="Trebuchet MS" panose="020B0603020202020204" pitchFamily="34" charset="0"/>
                <a:cs typeface="Trebuchet MS" panose="020B0603020202020204" pitchFamily="34" charset="0"/>
              </a:rPr>
              <a:t>from</a:t>
            </a:r>
            <a:r>
              <a:rPr lang="en-US" spc="-145" dirty="0">
                <a:latin typeface="Arial" panose="020B0604020202020204" pitchFamily="34" charset="0"/>
                <a:ea typeface="Trebuchet MS" panose="020B0603020202020204" pitchFamily="34" charset="0"/>
                <a:cs typeface="Trebuchet MS" panose="020B0603020202020204" pitchFamily="34" charset="0"/>
              </a:rPr>
              <a:t> </a:t>
            </a:r>
            <a:r>
              <a:rPr lang="en-US" i="1" dirty="0">
                <a:latin typeface="Arial" panose="020B0604020202020204" pitchFamily="34" charset="0"/>
                <a:ea typeface="Trebuchet MS" panose="020B0603020202020204" pitchFamily="34" charset="0"/>
                <a:cs typeface="Trebuchet MS" panose="020B0603020202020204" pitchFamily="34" charset="0"/>
              </a:rPr>
              <a:t>Anxiety</a:t>
            </a:r>
            <a:r>
              <a:rPr lang="en-US" i="1" spc="-150" dirty="0">
                <a:latin typeface="Arial" panose="020B0604020202020204" pitchFamily="34" charset="0"/>
                <a:ea typeface="Trebuchet MS" panose="020B0603020202020204" pitchFamily="34" charset="0"/>
                <a:cs typeface="Trebuchet MS" panose="020B0603020202020204" pitchFamily="34" charset="0"/>
              </a:rPr>
              <a:t> </a:t>
            </a:r>
            <a:r>
              <a:rPr lang="en-US" dirty="0">
                <a:latin typeface="Arial" panose="020B0604020202020204" pitchFamily="34" charset="0"/>
                <a:ea typeface="Trebuchet MS" panose="020B0603020202020204" pitchFamily="34" charset="0"/>
                <a:cs typeface="Trebuchet MS" panose="020B0603020202020204" pitchFamily="34" charset="0"/>
              </a:rPr>
              <a:t>by</a:t>
            </a:r>
            <a:r>
              <a:rPr lang="en-US" spc="-145" dirty="0">
                <a:latin typeface="Arial" panose="020B0604020202020204" pitchFamily="34" charset="0"/>
                <a:ea typeface="Trebuchet MS" panose="020B0603020202020204" pitchFamily="34" charset="0"/>
                <a:cs typeface="Trebuchet MS" panose="020B0603020202020204" pitchFamily="34" charset="0"/>
              </a:rPr>
              <a:t> </a:t>
            </a:r>
            <a:r>
              <a:rPr lang="en-US" dirty="0">
                <a:latin typeface="Arial" panose="020B0604020202020204" pitchFamily="34" charset="0"/>
                <a:ea typeface="Trebuchet MS" panose="020B0603020202020204" pitchFamily="34" charset="0"/>
                <a:cs typeface="Trebuchet MS" panose="020B0603020202020204" pitchFamily="34" charset="0"/>
              </a:rPr>
              <a:t>Paul</a:t>
            </a:r>
            <a:r>
              <a:rPr lang="en-US" spc="-145" dirty="0">
                <a:latin typeface="Arial" panose="020B0604020202020204" pitchFamily="34" charset="0"/>
                <a:ea typeface="Trebuchet MS" panose="020B0603020202020204" pitchFamily="34" charset="0"/>
                <a:cs typeface="Trebuchet MS" panose="020B0603020202020204" pitchFamily="34" charset="0"/>
              </a:rPr>
              <a:t> </a:t>
            </a:r>
            <a:r>
              <a:rPr lang="en-US" dirty="0" err="1">
                <a:latin typeface="Arial" panose="020B0604020202020204" pitchFamily="34" charset="0"/>
                <a:ea typeface="Trebuchet MS" panose="020B0603020202020204" pitchFamily="34" charset="0"/>
                <a:cs typeface="Trebuchet MS" panose="020B0603020202020204" pitchFamily="34" charset="0"/>
              </a:rPr>
              <a:t>Stallard</a:t>
            </a:r>
            <a:r>
              <a:rPr lang="en-US" spc="-145" dirty="0">
                <a:latin typeface="Arial" panose="020B0604020202020204" pitchFamily="34" charset="0"/>
                <a:ea typeface="Trebuchet MS" panose="020B0603020202020204" pitchFamily="34" charset="0"/>
                <a:cs typeface="Trebuchet MS" panose="020B0603020202020204" pitchFamily="34" charset="0"/>
              </a:rPr>
              <a:t> </a:t>
            </a:r>
            <a:r>
              <a:rPr lang="en-US" dirty="0">
                <a:latin typeface="Arial" panose="020B0604020202020204" pitchFamily="34" charset="0"/>
                <a:ea typeface="Trebuchet MS" panose="020B0603020202020204" pitchFamily="34" charset="0"/>
                <a:cs typeface="Trebuchet MS" panose="020B0603020202020204" pitchFamily="34" charset="0"/>
              </a:rPr>
              <a:t>published</a:t>
            </a:r>
            <a:r>
              <a:rPr lang="en-US" spc="-145" dirty="0">
                <a:latin typeface="Arial" panose="020B0604020202020204" pitchFamily="34" charset="0"/>
                <a:ea typeface="Trebuchet MS" panose="020B0603020202020204" pitchFamily="34" charset="0"/>
                <a:cs typeface="Trebuchet MS" panose="020B0603020202020204" pitchFamily="34" charset="0"/>
              </a:rPr>
              <a:t> </a:t>
            </a:r>
            <a:r>
              <a:rPr lang="en-US" dirty="0">
                <a:latin typeface="Arial" panose="020B0604020202020204" pitchFamily="34" charset="0"/>
                <a:ea typeface="Trebuchet MS" panose="020B0603020202020204" pitchFamily="34" charset="0"/>
                <a:cs typeface="Trebuchet MS" panose="020B0603020202020204" pitchFamily="34" charset="0"/>
              </a:rPr>
              <a:t>by</a:t>
            </a:r>
            <a:r>
              <a:rPr lang="en-US" spc="-150" dirty="0">
                <a:latin typeface="Arial" panose="020B0604020202020204" pitchFamily="34" charset="0"/>
                <a:ea typeface="Trebuchet MS" panose="020B0603020202020204" pitchFamily="34" charset="0"/>
                <a:cs typeface="Trebuchet MS" panose="020B0603020202020204" pitchFamily="34" charset="0"/>
              </a:rPr>
              <a:t> </a:t>
            </a:r>
            <a:r>
              <a:rPr lang="en-US" dirty="0">
                <a:latin typeface="Arial" panose="020B0604020202020204" pitchFamily="34" charset="0"/>
                <a:ea typeface="Trebuchet MS" panose="020B0603020202020204" pitchFamily="34" charset="0"/>
                <a:cs typeface="Trebuchet MS" panose="020B0603020202020204" pitchFamily="34" charset="0"/>
              </a:rPr>
              <a:t>Routledge</a:t>
            </a:r>
            <a:endParaRPr lang="en-GB" dirty="0"/>
          </a:p>
        </p:txBody>
      </p:sp>
    </p:spTree>
    <p:extLst>
      <p:ext uri="{BB962C8B-B14F-4D97-AF65-F5344CB8AC3E}">
        <p14:creationId xmlns:p14="http://schemas.microsoft.com/office/powerpoint/2010/main" val="330954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6" y="125390"/>
            <a:ext cx="10458011" cy="1325563"/>
          </a:xfrm>
        </p:spPr>
        <p:txBody>
          <a:bodyPr/>
          <a:lstStyle/>
          <a:p>
            <a:r>
              <a:rPr lang="en-GB" dirty="0"/>
              <a:t>Responses to anxiety – other responses</a:t>
            </a:r>
          </a:p>
        </p:txBody>
      </p:sp>
      <p:sp>
        <p:nvSpPr>
          <p:cNvPr id="5" name="Rectangle 4"/>
          <p:cNvSpPr/>
          <p:nvPr/>
        </p:nvSpPr>
        <p:spPr>
          <a:xfrm>
            <a:off x="239488" y="1234644"/>
            <a:ext cx="8883730" cy="5478423"/>
          </a:xfrm>
          <a:prstGeom prst="rect">
            <a:avLst/>
          </a:prstGeom>
        </p:spPr>
        <p:txBody>
          <a:bodyPr wrap="square" anchor="t">
            <a:spAutoFit/>
          </a:bodyPr>
          <a:lstStyle/>
          <a:p>
            <a:r>
              <a:rPr lang="en-GB" sz="2600" dirty="0"/>
              <a:t>Alongside changes to the body, other symptoms of anxiety include:</a:t>
            </a:r>
          </a:p>
          <a:p>
            <a:pPr marL="914400" lvl="1" indent="-457200">
              <a:buFont typeface="Arial" panose="020B0604020202020204" pitchFamily="34" charset="0"/>
              <a:buChar char="•"/>
            </a:pPr>
            <a:r>
              <a:rPr lang="en-GB" sz="2400" dirty="0"/>
              <a:t>Palpitations</a:t>
            </a:r>
          </a:p>
          <a:p>
            <a:pPr marL="914400" lvl="1" indent="-457200">
              <a:buFont typeface="Arial" panose="020B0604020202020204" pitchFamily="34" charset="0"/>
              <a:buChar char="•"/>
            </a:pPr>
            <a:r>
              <a:rPr lang="en-GB" sz="2400" dirty="0"/>
              <a:t>Headache, tingling and numbness</a:t>
            </a:r>
          </a:p>
          <a:p>
            <a:pPr marL="914400" lvl="1" indent="-457200">
              <a:buFont typeface="Arial" panose="020B0604020202020204" pitchFamily="34" charset="0"/>
              <a:buChar char="•"/>
            </a:pPr>
            <a:r>
              <a:rPr lang="en-GB" sz="2400" dirty="0"/>
              <a:t>Choking feelings, dry mouth</a:t>
            </a:r>
          </a:p>
          <a:p>
            <a:pPr marL="914400" lvl="1" indent="-457200">
              <a:buFont typeface="Arial" panose="020B0604020202020204" pitchFamily="34" charset="0"/>
              <a:buChar char="•"/>
            </a:pPr>
            <a:r>
              <a:rPr lang="en-GB" sz="2400" dirty="0"/>
              <a:t>Vomiting, urinary frequency, diarrhoea</a:t>
            </a:r>
          </a:p>
          <a:p>
            <a:pPr marL="914400" lvl="1" indent="-457200">
              <a:buFont typeface="Arial" panose="020B0604020202020204" pitchFamily="34" charset="0"/>
              <a:buChar char="•"/>
            </a:pPr>
            <a:r>
              <a:rPr lang="en-GB" sz="2400" dirty="0"/>
              <a:t>Unrealistic and / or excessive fear and worry about past and future events</a:t>
            </a:r>
          </a:p>
          <a:p>
            <a:pPr marL="914400" lvl="1" indent="-457200">
              <a:buFont typeface="Arial" panose="020B0604020202020204" pitchFamily="34" charset="0"/>
              <a:buChar char="•"/>
            </a:pPr>
            <a:r>
              <a:rPr lang="en-GB" sz="2400" dirty="0"/>
              <a:t>Avoidance of situations</a:t>
            </a:r>
          </a:p>
          <a:p>
            <a:endParaRPr lang="en-GB" sz="2600" dirty="0"/>
          </a:p>
          <a:p>
            <a:r>
              <a:rPr lang="en-GB" sz="2600" dirty="0"/>
              <a:t>These changes in response to anxiety may be helpful in the short term but if they continue after the danger has passed, or when there was never any real danger there, this can become problematic. </a:t>
            </a:r>
          </a:p>
        </p:txBody>
      </p:sp>
      <p:sp>
        <p:nvSpPr>
          <p:cNvPr id="4" name="AutoShape 4" descr="Avoidance Cliparts - Cliparts Zo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9323548" y="1625604"/>
            <a:ext cx="2089526" cy="1709418"/>
          </a:xfrm>
          <a:prstGeom prst="rect">
            <a:avLst/>
          </a:prstGeom>
        </p:spPr>
      </p:pic>
      <p:sp>
        <p:nvSpPr>
          <p:cNvPr id="3" name="Rounded Rectangle 3">
            <a:extLst>
              <a:ext uri="{FF2B5EF4-FFF2-40B4-BE49-F238E27FC236}">
                <a16:creationId xmlns:a16="http://schemas.microsoft.com/office/drawing/2014/main" id="{D2CD8F39-27D1-4DDC-933C-A080EFB1D44E}"/>
              </a:ext>
            </a:extLst>
          </p:cNvPr>
          <p:cNvSpPr/>
          <p:nvPr/>
        </p:nvSpPr>
        <p:spPr>
          <a:xfrm>
            <a:off x="10039685" y="4910349"/>
            <a:ext cx="2026393" cy="1720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Cathy Creswell: Helping your child with fears and worries</a:t>
            </a:r>
          </a:p>
        </p:txBody>
      </p:sp>
    </p:spTree>
    <p:extLst>
      <p:ext uri="{BB962C8B-B14F-4D97-AF65-F5344CB8AC3E}">
        <p14:creationId xmlns:p14="http://schemas.microsoft.com/office/powerpoint/2010/main" val="88601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64348" y="380165"/>
            <a:ext cx="8878612" cy="6262526"/>
            <a:chOff x="-378587" y="-371073"/>
            <a:chExt cx="7930662" cy="8096324"/>
          </a:xfrm>
        </p:grpSpPr>
        <p:grpSp>
          <p:nvGrpSpPr>
            <p:cNvPr id="5" name="Group 4"/>
            <p:cNvGrpSpPr/>
            <p:nvPr/>
          </p:nvGrpSpPr>
          <p:grpSpPr>
            <a:xfrm>
              <a:off x="-378587" y="-371073"/>
              <a:ext cx="7930662" cy="8096324"/>
              <a:chOff x="-378587" y="-371073"/>
              <a:chExt cx="7930662" cy="8096324"/>
            </a:xfrm>
          </p:grpSpPr>
          <p:sp>
            <p:nvSpPr>
              <p:cNvPr id="11" name="Rectangle: Rounded Corners 1"/>
              <p:cNvSpPr/>
              <p:nvPr/>
            </p:nvSpPr>
            <p:spPr>
              <a:xfrm>
                <a:off x="1144627" y="-371073"/>
                <a:ext cx="4584813" cy="142139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4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Situation: Where were you? Who were you with? What happened to trigger the problem?</a:t>
                </a:r>
                <a:endParaRPr lang="en-GB" sz="1100">
                  <a:effectLst/>
                  <a:ea typeface="Calibri" panose="020F0502020204030204" pitchFamily="34" charset="0"/>
                  <a:cs typeface="Times New Roman" panose="02020603050405020304" pitchFamily="18" charset="0"/>
                </a:endParaRPr>
              </a:p>
            </p:txBody>
          </p:sp>
          <p:sp>
            <p:nvSpPr>
              <p:cNvPr id="12" name="Flowchart: Connector 11"/>
              <p:cNvSpPr/>
              <p:nvPr/>
            </p:nvSpPr>
            <p:spPr>
              <a:xfrm>
                <a:off x="2096243" y="1314224"/>
                <a:ext cx="2736166" cy="2173459"/>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Thoughts</a:t>
                </a:r>
                <a:endParaRPr lang="en-GB" sz="1100" dirty="0">
                  <a:solidFill>
                    <a:schemeClr val="tx1"/>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What thoughts went through your head?</a:t>
                </a:r>
                <a:r>
                  <a:rPr lang="en-GB" sz="14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 </a:t>
                </a:r>
                <a:endParaRPr lang="en-GB" sz="1100" dirty="0">
                  <a:solidFill>
                    <a:schemeClr val="tx1"/>
                  </a:solidFill>
                  <a:effectLst/>
                  <a:ea typeface="Calibri" panose="020F0502020204030204" pitchFamily="34" charset="0"/>
                  <a:cs typeface="Times New Roman" panose="02020603050405020304" pitchFamily="18" charset="0"/>
                </a:endParaRPr>
              </a:p>
            </p:txBody>
          </p:sp>
          <p:sp>
            <p:nvSpPr>
              <p:cNvPr id="13" name="Flowchart: Connector 12"/>
              <p:cNvSpPr/>
              <p:nvPr/>
            </p:nvSpPr>
            <p:spPr>
              <a:xfrm>
                <a:off x="4815909" y="3512744"/>
                <a:ext cx="2736166" cy="2173460"/>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Emotions</a:t>
                </a:r>
                <a:endParaRPr lang="en-GB" sz="1100" dirty="0">
                  <a:solidFill>
                    <a:schemeClr val="tx1"/>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What were you feeling?</a:t>
                </a:r>
                <a:endParaRPr lang="en-GB" sz="1100" dirty="0">
                  <a:solidFill>
                    <a:schemeClr val="tx1"/>
                  </a:solidFill>
                  <a:effectLst/>
                  <a:ea typeface="Calibri" panose="020F0502020204030204" pitchFamily="34" charset="0"/>
                  <a:cs typeface="Times New Roman" panose="02020603050405020304" pitchFamily="18" charset="0"/>
                </a:endParaRPr>
              </a:p>
            </p:txBody>
          </p:sp>
          <p:sp>
            <p:nvSpPr>
              <p:cNvPr id="14" name="Flowchart: Connector 13"/>
              <p:cNvSpPr/>
              <p:nvPr/>
            </p:nvSpPr>
            <p:spPr>
              <a:xfrm>
                <a:off x="2138573" y="5551791"/>
                <a:ext cx="2736166" cy="2173460"/>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Physical symptoms</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What happened in your body?</a:t>
                </a:r>
                <a:endParaRPr lang="en-GB" sz="1100" dirty="0">
                  <a:solidFill>
                    <a:schemeClr val="tx1"/>
                  </a:solidFill>
                  <a:effectLst/>
                  <a:ea typeface="Calibri" panose="020F0502020204030204" pitchFamily="34" charset="0"/>
                  <a:cs typeface="Times New Roman" panose="02020603050405020304" pitchFamily="18" charset="0"/>
                </a:endParaRPr>
              </a:p>
            </p:txBody>
          </p:sp>
          <p:sp>
            <p:nvSpPr>
              <p:cNvPr id="15" name="Flowchart: Connector 14"/>
              <p:cNvSpPr/>
              <p:nvPr/>
            </p:nvSpPr>
            <p:spPr>
              <a:xfrm>
                <a:off x="-378587" y="3512744"/>
                <a:ext cx="2736166" cy="2173460"/>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Behaviours</a:t>
                </a:r>
              </a:p>
              <a:p>
                <a:pPr algn="ctr">
                  <a:lnSpc>
                    <a:spcPct val="107000"/>
                  </a:lnSpc>
                  <a:spcAft>
                    <a:spcPts val="800"/>
                  </a:spcAft>
                </a:pPr>
                <a:r>
                  <a:rPr lang="en-GB" sz="14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What did you do? </a:t>
                </a:r>
                <a:endParaRPr lang="en-GB" sz="1100" dirty="0">
                  <a:solidFill>
                    <a:schemeClr val="tx1"/>
                  </a:solidFill>
                  <a:effectLst/>
                  <a:ea typeface="Calibri" panose="020F0502020204030204" pitchFamily="34" charset="0"/>
                  <a:cs typeface="Times New Roman" panose="02020603050405020304" pitchFamily="18" charset="0"/>
                </a:endParaRPr>
              </a:p>
            </p:txBody>
          </p:sp>
        </p:grpSp>
        <p:grpSp>
          <p:nvGrpSpPr>
            <p:cNvPr id="6" name="Group 5"/>
            <p:cNvGrpSpPr/>
            <p:nvPr/>
          </p:nvGrpSpPr>
          <p:grpSpPr>
            <a:xfrm>
              <a:off x="1237584" y="2718403"/>
              <a:ext cx="4449184" cy="776821"/>
              <a:chOff x="288015" y="-65535"/>
              <a:chExt cx="4449184" cy="776821"/>
            </a:xfrm>
          </p:grpSpPr>
          <p:sp>
            <p:nvSpPr>
              <p:cNvPr id="7" name="Arrow: Up-Down 7"/>
              <p:cNvSpPr/>
              <p:nvPr/>
            </p:nvSpPr>
            <p:spPr>
              <a:xfrm rot="2823361">
                <a:off x="430607" y="-208127"/>
                <a:ext cx="741927" cy="1027112"/>
              </a:xfrm>
              <a:prstGeom prst="up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Arrow: Up-Down 9"/>
              <p:cNvSpPr/>
              <p:nvPr/>
            </p:nvSpPr>
            <p:spPr>
              <a:xfrm rot="7753810">
                <a:off x="3896478" y="-129436"/>
                <a:ext cx="696858" cy="984585"/>
              </a:xfrm>
              <a:prstGeom prst="up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16" name="Arrow: Up-Down 7"/>
          <p:cNvSpPr/>
          <p:nvPr/>
        </p:nvSpPr>
        <p:spPr>
          <a:xfrm rot="2823361">
            <a:off x="7662468" y="4716403"/>
            <a:ext cx="573882" cy="1149882"/>
          </a:xfrm>
          <a:prstGeom prst="up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Arrow: Up-Down 9"/>
          <p:cNvSpPr/>
          <p:nvPr/>
        </p:nvSpPr>
        <p:spPr>
          <a:xfrm rot="7753810">
            <a:off x="3689313" y="4721149"/>
            <a:ext cx="539022" cy="1102272"/>
          </a:xfrm>
          <a:prstGeom prst="up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Left-Right Arrow 1"/>
          <p:cNvSpPr/>
          <p:nvPr/>
        </p:nvSpPr>
        <p:spPr>
          <a:xfrm rot="5400000">
            <a:off x="4772012" y="3854042"/>
            <a:ext cx="2263283" cy="573204"/>
          </a:xfrm>
          <a:prstGeom prst="leftRight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eft-Right Arrow 18"/>
          <p:cNvSpPr/>
          <p:nvPr/>
        </p:nvSpPr>
        <p:spPr>
          <a:xfrm rot="10800000">
            <a:off x="4174973" y="3825605"/>
            <a:ext cx="3457360" cy="636247"/>
          </a:xfrm>
          <a:prstGeom prst="leftRight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1250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94976" y="265865"/>
            <a:ext cx="8878612" cy="6289264"/>
            <a:chOff x="-378587" y="-371073"/>
            <a:chExt cx="7930662" cy="8130891"/>
          </a:xfrm>
        </p:grpSpPr>
        <p:grpSp>
          <p:nvGrpSpPr>
            <p:cNvPr id="5" name="Group 4"/>
            <p:cNvGrpSpPr/>
            <p:nvPr/>
          </p:nvGrpSpPr>
          <p:grpSpPr>
            <a:xfrm>
              <a:off x="-378587" y="-371073"/>
              <a:ext cx="7930662" cy="8130891"/>
              <a:chOff x="-378587" y="-371073"/>
              <a:chExt cx="7930662" cy="8130891"/>
            </a:xfrm>
          </p:grpSpPr>
          <p:sp>
            <p:nvSpPr>
              <p:cNvPr id="11" name="Rectangle: Rounded Corners 1"/>
              <p:cNvSpPr/>
              <p:nvPr/>
            </p:nvSpPr>
            <p:spPr>
              <a:xfrm>
                <a:off x="1144627" y="-371073"/>
                <a:ext cx="4584813" cy="142139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400" b="1" dirty="0">
                    <a:solidFill>
                      <a:srgbClr val="000000"/>
                    </a:solidFill>
                    <a:latin typeface="Verdana" panose="020B0604030504040204" pitchFamily="34" charset="0"/>
                    <a:ea typeface="Calibri" panose="020F0502020204030204" pitchFamily="34" charset="0"/>
                    <a:cs typeface="Times New Roman" panose="02020603050405020304" pitchFamily="18" charset="0"/>
                  </a:rPr>
                  <a:t>Situation: </a:t>
                </a:r>
                <a:r>
                  <a:rPr lang="en-GB"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At school, teacher asked me a question I did not know the answer to </a:t>
                </a:r>
                <a:endParaRPr lang="en-GB" sz="1100" dirty="0">
                  <a:ea typeface="Calibri" panose="020F0502020204030204" pitchFamily="34" charset="0"/>
                  <a:cs typeface="Times New Roman" panose="02020603050405020304" pitchFamily="18" charset="0"/>
                </a:endParaRPr>
              </a:p>
            </p:txBody>
          </p:sp>
          <p:sp>
            <p:nvSpPr>
              <p:cNvPr id="12" name="Flowchart: Connector 11"/>
              <p:cNvSpPr/>
              <p:nvPr/>
            </p:nvSpPr>
            <p:spPr>
              <a:xfrm>
                <a:off x="2046357" y="1100282"/>
                <a:ext cx="2869867" cy="2369770"/>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tx1"/>
                    </a:solidFill>
                    <a:latin typeface="Verdana"/>
                    <a:ea typeface="Calibri" panose="020F0502020204030204" pitchFamily="34" charset="0"/>
                    <a:cs typeface="Times New Roman"/>
                  </a:rPr>
                  <a:t>Thoughts</a:t>
                </a:r>
                <a:endParaRPr lang="en-GB" sz="1100" b="1" dirty="0">
                  <a:solidFill>
                    <a:schemeClr val="tx1"/>
                  </a:solidFill>
                  <a:latin typeface="Calibri" panose="020F0502020204030204"/>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solidFill>
                      <a:schemeClr val="tx1"/>
                    </a:solidFill>
                    <a:latin typeface="Verdana"/>
                    <a:cs typeface="Times New Roman"/>
                  </a:rPr>
                  <a:t>I won't be able to get the answer right</a:t>
                </a:r>
                <a:endParaRPr lang="en-GB" sz="1400" dirty="0">
                  <a:solidFill>
                    <a:schemeClr val="tx1"/>
                  </a:solidFill>
                  <a:latin typeface="Calibri" panose="020F0502020204030204"/>
                  <a:cs typeface="Calibri" panose="020F0502020204030204"/>
                </a:endParaRPr>
              </a:p>
              <a:p>
                <a:pPr algn="ctr">
                  <a:lnSpc>
                    <a:spcPct val="107000"/>
                  </a:lnSpc>
                  <a:spcAft>
                    <a:spcPts val="800"/>
                  </a:spcAft>
                </a:pPr>
                <a:r>
                  <a:rPr lang="en-GB" sz="1400" dirty="0">
                    <a:solidFill>
                      <a:schemeClr val="tx1"/>
                    </a:solidFill>
                    <a:latin typeface="Verdana"/>
                    <a:ea typeface="Verdana"/>
                    <a:cs typeface="Times New Roman"/>
                  </a:rPr>
                  <a:t>I can't do it</a:t>
                </a:r>
              </a:p>
              <a:p>
                <a:pPr algn="ctr">
                  <a:lnSpc>
                    <a:spcPct val="107000"/>
                  </a:lnSpc>
                  <a:spcAft>
                    <a:spcPts val="800"/>
                  </a:spcAft>
                </a:pPr>
                <a:r>
                  <a:rPr lang="en-GB" sz="1400" dirty="0">
                    <a:solidFill>
                      <a:schemeClr val="tx1"/>
                    </a:solidFill>
                    <a:latin typeface="Verdana"/>
                    <a:ea typeface="Verdana"/>
                    <a:cs typeface="Times New Roman"/>
                  </a:rPr>
                  <a:t>Everyone will laugh at me</a:t>
                </a:r>
              </a:p>
            </p:txBody>
          </p:sp>
          <p:sp>
            <p:nvSpPr>
              <p:cNvPr id="13" name="Flowchart: Connector 12"/>
              <p:cNvSpPr/>
              <p:nvPr/>
            </p:nvSpPr>
            <p:spPr>
              <a:xfrm>
                <a:off x="4815909" y="3547310"/>
                <a:ext cx="2736166" cy="2173461"/>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tx1"/>
                    </a:solidFill>
                    <a:latin typeface="Verdana" panose="020B0604030504040204" pitchFamily="34" charset="0"/>
                    <a:ea typeface="Calibri" panose="020F0502020204030204" pitchFamily="34" charset="0"/>
                    <a:cs typeface="Times New Roman" panose="02020603050405020304" pitchFamily="18" charset="0"/>
                  </a:rPr>
                  <a:t>Emotions</a:t>
                </a:r>
                <a:endParaRPr lang="en-GB" sz="1100" b="1" dirty="0">
                  <a:solidFill>
                    <a:schemeClr val="tx1"/>
                  </a:solidFill>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Nervous</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Embarrassed </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Worried</a:t>
                </a:r>
                <a:endParaRPr lang="en-GB" sz="1100" dirty="0">
                  <a:solidFill>
                    <a:schemeClr val="tx1"/>
                  </a:solidFill>
                  <a:ea typeface="Calibri" panose="020F0502020204030204" pitchFamily="34" charset="0"/>
                  <a:cs typeface="Times New Roman" panose="02020603050405020304" pitchFamily="18" charset="0"/>
                </a:endParaRPr>
              </a:p>
            </p:txBody>
          </p:sp>
          <p:sp>
            <p:nvSpPr>
              <p:cNvPr id="14" name="Flowchart: Connector 13"/>
              <p:cNvSpPr/>
              <p:nvPr/>
            </p:nvSpPr>
            <p:spPr>
              <a:xfrm>
                <a:off x="2138573" y="5586357"/>
                <a:ext cx="2736166" cy="2173461"/>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tx1"/>
                    </a:solidFill>
                    <a:latin typeface="Verdana" panose="020B0604030504040204" pitchFamily="34" charset="0"/>
                    <a:ea typeface="Calibri" panose="020F0502020204030204" pitchFamily="34" charset="0"/>
                    <a:cs typeface="Times New Roman" panose="02020603050405020304" pitchFamily="18" charset="0"/>
                  </a:rPr>
                  <a:t>Physical symptoms</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Sweaty</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Shaky </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Feel sick</a:t>
                </a:r>
                <a:endParaRPr lang="en-GB" sz="1100" dirty="0">
                  <a:solidFill>
                    <a:schemeClr val="tx1"/>
                  </a:solidFill>
                  <a:ea typeface="Calibri" panose="020F0502020204030204" pitchFamily="34" charset="0"/>
                  <a:cs typeface="Times New Roman" panose="02020603050405020304" pitchFamily="18" charset="0"/>
                </a:endParaRPr>
              </a:p>
            </p:txBody>
          </p:sp>
          <p:sp>
            <p:nvSpPr>
              <p:cNvPr id="15" name="Flowchart: Connector 14"/>
              <p:cNvSpPr/>
              <p:nvPr/>
            </p:nvSpPr>
            <p:spPr>
              <a:xfrm>
                <a:off x="-378587" y="3547310"/>
                <a:ext cx="2736166" cy="2173461"/>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tx1"/>
                    </a:solidFill>
                    <a:latin typeface="Verdana" panose="020B0604030504040204" pitchFamily="34" charset="0"/>
                    <a:ea typeface="Calibri" panose="020F0502020204030204" pitchFamily="34" charset="0"/>
                    <a:cs typeface="Times New Roman" panose="02020603050405020304" pitchFamily="18" charset="0"/>
                  </a:rPr>
                  <a:t>Behaviour</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Keep quiet</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Avoid that lesson</a:t>
                </a:r>
                <a:endParaRPr lang="en-GB" sz="1100" dirty="0">
                  <a:solidFill>
                    <a:schemeClr val="tx1"/>
                  </a:solidFill>
                  <a:ea typeface="Calibri" panose="020F0502020204030204" pitchFamily="34" charset="0"/>
                  <a:cs typeface="Times New Roman" panose="02020603050405020304" pitchFamily="18" charset="0"/>
                </a:endParaRPr>
              </a:p>
            </p:txBody>
          </p:sp>
        </p:grpSp>
        <p:grpSp>
          <p:nvGrpSpPr>
            <p:cNvPr id="6" name="Group 5"/>
            <p:cNvGrpSpPr/>
            <p:nvPr/>
          </p:nvGrpSpPr>
          <p:grpSpPr>
            <a:xfrm>
              <a:off x="1237584" y="2718403"/>
              <a:ext cx="4449184" cy="776821"/>
              <a:chOff x="288015" y="-65535"/>
              <a:chExt cx="4449184" cy="776821"/>
            </a:xfrm>
          </p:grpSpPr>
          <p:sp>
            <p:nvSpPr>
              <p:cNvPr id="7" name="Arrow: Up-Down 7"/>
              <p:cNvSpPr/>
              <p:nvPr/>
            </p:nvSpPr>
            <p:spPr>
              <a:xfrm rot="2823361">
                <a:off x="430607" y="-208127"/>
                <a:ext cx="741927" cy="1027112"/>
              </a:xfrm>
              <a:prstGeom prst="up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Arrow: Up-Down 9"/>
              <p:cNvSpPr/>
              <p:nvPr/>
            </p:nvSpPr>
            <p:spPr>
              <a:xfrm rot="7753810">
                <a:off x="3896478" y="-129436"/>
                <a:ext cx="696858" cy="984585"/>
              </a:xfrm>
              <a:prstGeom prst="up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16" name="Arrow: Up-Down 7"/>
          <p:cNvSpPr/>
          <p:nvPr/>
        </p:nvSpPr>
        <p:spPr>
          <a:xfrm rot="2823361">
            <a:off x="7662468" y="4716403"/>
            <a:ext cx="573882" cy="1149882"/>
          </a:xfrm>
          <a:prstGeom prst="up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Arrow: Up-Down 9"/>
          <p:cNvSpPr/>
          <p:nvPr/>
        </p:nvSpPr>
        <p:spPr>
          <a:xfrm rot="7753810">
            <a:off x="3689313" y="4721149"/>
            <a:ext cx="539022" cy="1102272"/>
          </a:xfrm>
          <a:prstGeom prst="up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Left-Right Arrow 17"/>
          <p:cNvSpPr/>
          <p:nvPr/>
        </p:nvSpPr>
        <p:spPr>
          <a:xfrm rot="5400000">
            <a:off x="4968138" y="3850730"/>
            <a:ext cx="1952962" cy="573204"/>
          </a:xfrm>
          <a:prstGeom prst="leftRight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eft-Right Arrow 18"/>
          <p:cNvSpPr/>
          <p:nvPr/>
        </p:nvSpPr>
        <p:spPr>
          <a:xfrm rot="10800000">
            <a:off x="4215940" y="3780557"/>
            <a:ext cx="3457360" cy="636247"/>
          </a:xfrm>
          <a:prstGeom prst="leftRight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1862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94976" y="265865"/>
            <a:ext cx="8878612" cy="6262526"/>
            <a:chOff x="-378587" y="-371073"/>
            <a:chExt cx="7930662" cy="8096324"/>
          </a:xfrm>
        </p:grpSpPr>
        <p:grpSp>
          <p:nvGrpSpPr>
            <p:cNvPr id="5" name="Group 4"/>
            <p:cNvGrpSpPr/>
            <p:nvPr/>
          </p:nvGrpSpPr>
          <p:grpSpPr>
            <a:xfrm>
              <a:off x="-378587" y="-371073"/>
              <a:ext cx="7930662" cy="8096324"/>
              <a:chOff x="-378587" y="-371073"/>
              <a:chExt cx="7930662" cy="8096324"/>
            </a:xfrm>
          </p:grpSpPr>
          <p:sp>
            <p:nvSpPr>
              <p:cNvPr id="11" name="Rectangle: Rounded Corners 1"/>
              <p:cNvSpPr/>
              <p:nvPr/>
            </p:nvSpPr>
            <p:spPr>
              <a:xfrm>
                <a:off x="1144627" y="-371073"/>
                <a:ext cx="4584813" cy="142139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400" b="1" dirty="0">
                    <a:solidFill>
                      <a:srgbClr val="000000"/>
                    </a:solidFill>
                    <a:latin typeface="Verdana" panose="020B0604030504040204" pitchFamily="34" charset="0"/>
                    <a:ea typeface="Calibri" panose="020F0502020204030204" pitchFamily="34" charset="0"/>
                    <a:cs typeface="Times New Roman" panose="02020603050405020304" pitchFamily="18" charset="0"/>
                  </a:rPr>
                  <a:t>Situation: </a:t>
                </a:r>
                <a:r>
                  <a:rPr lang="en-GB"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At school, teacher asked me a question I did not know the answer to </a:t>
                </a:r>
                <a:endParaRPr lang="en-GB" sz="1100" dirty="0">
                  <a:ea typeface="Calibri" panose="020F0502020204030204" pitchFamily="34" charset="0"/>
                  <a:cs typeface="Times New Roman" panose="02020603050405020304" pitchFamily="18" charset="0"/>
                </a:endParaRPr>
              </a:p>
            </p:txBody>
          </p:sp>
          <p:sp>
            <p:nvSpPr>
              <p:cNvPr id="12" name="Flowchart: Connector 11"/>
              <p:cNvSpPr/>
              <p:nvPr/>
            </p:nvSpPr>
            <p:spPr>
              <a:xfrm>
                <a:off x="2109164" y="1208099"/>
                <a:ext cx="2794982" cy="2266380"/>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tx1"/>
                    </a:solidFill>
                    <a:latin typeface="Verdana"/>
                    <a:ea typeface="Calibri" panose="020F0502020204030204" pitchFamily="34" charset="0"/>
                    <a:cs typeface="Times New Roman"/>
                  </a:rPr>
                  <a:t>Thoughts</a:t>
                </a:r>
                <a:endParaRPr lang="en-GB" sz="1100" b="1" dirty="0">
                  <a:solidFill>
                    <a:schemeClr val="tx1"/>
                  </a:solidFill>
                  <a:latin typeface="Calibri" panose="020F0502020204030204"/>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solidFill>
                      <a:schemeClr val="tx1"/>
                    </a:solidFill>
                    <a:latin typeface="Verdana"/>
                    <a:cs typeface="Times New Roman"/>
                  </a:rPr>
                  <a:t>I won't be able to get the answer right</a:t>
                </a:r>
                <a:endParaRPr lang="en-GB" sz="1400" dirty="0">
                  <a:solidFill>
                    <a:schemeClr val="tx1"/>
                  </a:solidFill>
                  <a:latin typeface="Calibri" panose="020F0502020204030204"/>
                  <a:cs typeface="Calibri" panose="020F0502020204030204"/>
                </a:endParaRPr>
              </a:p>
              <a:p>
                <a:pPr algn="ctr">
                  <a:lnSpc>
                    <a:spcPct val="107000"/>
                  </a:lnSpc>
                  <a:spcAft>
                    <a:spcPts val="800"/>
                  </a:spcAft>
                </a:pPr>
                <a:r>
                  <a:rPr lang="en-GB" sz="1400" dirty="0">
                    <a:solidFill>
                      <a:schemeClr val="tx1"/>
                    </a:solidFill>
                    <a:latin typeface="Verdana"/>
                    <a:ea typeface="Verdana"/>
                    <a:cs typeface="Times New Roman"/>
                  </a:rPr>
                  <a:t>I can't do it</a:t>
                </a:r>
              </a:p>
              <a:p>
                <a:pPr algn="ctr">
                  <a:lnSpc>
                    <a:spcPct val="107000"/>
                  </a:lnSpc>
                  <a:spcAft>
                    <a:spcPts val="800"/>
                  </a:spcAft>
                </a:pPr>
                <a:r>
                  <a:rPr lang="en-GB" sz="1400" dirty="0">
                    <a:solidFill>
                      <a:schemeClr val="tx1"/>
                    </a:solidFill>
                    <a:latin typeface="Verdana"/>
                    <a:ea typeface="Verdana"/>
                    <a:cs typeface="Times New Roman"/>
                  </a:rPr>
                  <a:t>Everyone will laugh at me</a:t>
                </a:r>
              </a:p>
            </p:txBody>
          </p:sp>
          <p:sp>
            <p:nvSpPr>
              <p:cNvPr id="13" name="Flowchart: Connector 12"/>
              <p:cNvSpPr/>
              <p:nvPr/>
            </p:nvSpPr>
            <p:spPr>
              <a:xfrm>
                <a:off x="4815909" y="3512744"/>
                <a:ext cx="2736166" cy="2173460"/>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tx1"/>
                    </a:solidFill>
                    <a:latin typeface="Verdana" panose="020B0604030504040204" pitchFamily="34" charset="0"/>
                    <a:ea typeface="Calibri" panose="020F0502020204030204" pitchFamily="34" charset="0"/>
                    <a:cs typeface="Times New Roman" panose="02020603050405020304" pitchFamily="18" charset="0"/>
                  </a:rPr>
                  <a:t>Emotions</a:t>
                </a:r>
                <a:endParaRPr lang="en-GB" sz="1100" b="1" dirty="0">
                  <a:solidFill>
                    <a:schemeClr val="tx1"/>
                  </a:solidFill>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Nervous</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Embarrassed </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Worried</a:t>
                </a:r>
                <a:endParaRPr lang="en-GB" sz="1100" dirty="0">
                  <a:solidFill>
                    <a:schemeClr val="tx1"/>
                  </a:solidFill>
                  <a:ea typeface="Calibri" panose="020F0502020204030204" pitchFamily="34" charset="0"/>
                  <a:cs typeface="Times New Roman" panose="02020603050405020304" pitchFamily="18" charset="0"/>
                </a:endParaRPr>
              </a:p>
            </p:txBody>
          </p:sp>
          <p:sp>
            <p:nvSpPr>
              <p:cNvPr id="14" name="Flowchart: Connector 13"/>
              <p:cNvSpPr/>
              <p:nvPr/>
            </p:nvSpPr>
            <p:spPr>
              <a:xfrm>
                <a:off x="2138573" y="5551791"/>
                <a:ext cx="2736166" cy="2173460"/>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tx1"/>
                    </a:solidFill>
                    <a:latin typeface="Verdana" panose="020B0604030504040204" pitchFamily="34" charset="0"/>
                    <a:ea typeface="Calibri" panose="020F0502020204030204" pitchFamily="34" charset="0"/>
                    <a:cs typeface="Times New Roman" panose="02020603050405020304" pitchFamily="18" charset="0"/>
                  </a:rPr>
                  <a:t>Physical symptoms</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Sweaty</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Shaky </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Feel sick</a:t>
                </a:r>
                <a:endParaRPr lang="en-GB" sz="1100" dirty="0">
                  <a:solidFill>
                    <a:schemeClr val="tx1"/>
                  </a:solidFill>
                  <a:ea typeface="Calibri" panose="020F0502020204030204" pitchFamily="34" charset="0"/>
                  <a:cs typeface="Times New Roman" panose="02020603050405020304" pitchFamily="18" charset="0"/>
                </a:endParaRPr>
              </a:p>
            </p:txBody>
          </p:sp>
          <p:sp>
            <p:nvSpPr>
              <p:cNvPr id="15" name="Flowchart: Connector 14"/>
              <p:cNvSpPr/>
              <p:nvPr/>
            </p:nvSpPr>
            <p:spPr>
              <a:xfrm>
                <a:off x="-378587" y="3512744"/>
                <a:ext cx="2736166" cy="2173460"/>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tx1"/>
                    </a:solidFill>
                    <a:latin typeface="Verdana" panose="020B0604030504040204" pitchFamily="34" charset="0"/>
                    <a:ea typeface="Calibri" panose="020F0502020204030204" pitchFamily="34" charset="0"/>
                    <a:cs typeface="Times New Roman" panose="02020603050405020304" pitchFamily="18" charset="0"/>
                  </a:rPr>
                  <a:t>Behaviour</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Keep quiet</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Avoid that lesson</a:t>
                </a:r>
                <a:endParaRPr lang="en-GB" sz="1100" dirty="0">
                  <a:solidFill>
                    <a:schemeClr val="tx1"/>
                  </a:solidFill>
                  <a:ea typeface="Calibri" panose="020F0502020204030204" pitchFamily="34" charset="0"/>
                  <a:cs typeface="Times New Roman" panose="02020603050405020304" pitchFamily="18" charset="0"/>
                </a:endParaRPr>
              </a:p>
            </p:txBody>
          </p:sp>
        </p:grpSp>
        <p:grpSp>
          <p:nvGrpSpPr>
            <p:cNvPr id="6" name="Group 5"/>
            <p:cNvGrpSpPr/>
            <p:nvPr/>
          </p:nvGrpSpPr>
          <p:grpSpPr>
            <a:xfrm>
              <a:off x="1237584" y="2718403"/>
              <a:ext cx="4449184" cy="776821"/>
              <a:chOff x="288015" y="-65535"/>
              <a:chExt cx="4449184" cy="776821"/>
            </a:xfrm>
          </p:grpSpPr>
          <p:sp>
            <p:nvSpPr>
              <p:cNvPr id="7" name="Arrow: Up-Down 7"/>
              <p:cNvSpPr/>
              <p:nvPr/>
            </p:nvSpPr>
            <p:spPr>
              <a:xfrm rot="2823361">
                <a:off x="430607" y="-208127"/>
                <a:ext cx="741927" cy="1027112"/>
              </a:xfrm>
              <a:prstGeom prst="up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Arrow: Up-Down 9"/>
              <p:cNvSpPr/>
              <p:nvPr/>
            </p:nvSpPr>
            <p:spPr>
              <a:xfrm rot="7753810">
                <a:off x="3896478" y="-129436"/>
                <a:ext cx="696858" cy="984585"/>
              </a:xfrm>
              <a:prstGeom prst="up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16" name="Arrow: Up-Down 7"/>
          <p:cNvSpPr/>
          <p:nvPr/>
        </p:nvSpPr>
        <p:spPr>
          <a:xfrm rot="2823361">
            <a:off x="7662468" y="4716403"/>
            <a:ext cx="573882" cy="1149882"/>
          </a:xfrm>
          <a:prstGeom prst="up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Arrow: Up-Down 9"/>
          <p:cNvSpPr/>
          <p:nvPr/>
        </p:nvSpPr>
        <p:spPr>
          <a:xfrm rot="7753810">
            <a:off x="3689313" y="4721149"/>
            <a:ext cx="539022" cy="1102272"/>
          </a:xfrm>
          <a:prstGeom prst="up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Oval 17"/>
          <p:cNvSpPr/>
          <p:nvPr/>
        </p:nvSpPr>
        <p:spPr>
          <a:xfrm>
            <a:off x="4209698" y="1287902"/>
            <a:ext cx="3413051" cy="244548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357017" y="2998390"/>
            <a:ext cx="3413051" cy="244548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9015727" y="270358"/>
            <a:ext cx="2915722" cy="276350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CBT model tells us that in order to break this cycle of anxiety, we need to change our behaviour and/or challenge our thoughts</a:t>
            </a:r>
          </a:p>
        </p:txBody>
      </p:sp>
      <p:sp>
        <p:nvSpPr>
          <p:cNvPr id="21" name="Left-Right Arrow 20"/>
          <p:cNvSpPr/>
          <p:nvPr/>
        </p:nvSpPr>
        <p:spPr>
          <a:xfrm rot="5400000">
            <a:off x="5170763" y="3808155"/>
            <a:ext cx="1700563" cy="585497"/>
          </a:xfrm>
          <a:prstGeom prst="leftRight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eft-Right Arrow 21"/>
          <p:cNvSpPr/>
          <p:nvPr/>
        </p:nvSpPr>
        <p:spPr>
          <a:xfrm rot="10800000">
            <a:off x="4299777" y="3757035"/>
            <a:ext cx="3457360" cy="636247"/>
          </a:xfrm>
          <a:prstGeom prst="leftRight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3785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94976" y="265865"/>
            <a:ext cx="8878612" cy="6262526"/>
            <a:chOff x="-378587" y="-371073"/>
            <a:chExt cx="7930662" cy="8096324"/>
          </a:xfrm>
        </p:grpSpPr>
        <p:grpSp>
          <p:nvGrpSpPr>
            <p:cNvPr id="5" name="Group 4"/>
            <p:cNvGrpSpPr/>
            <p:nvPr/>
          </p:nvGrpSpPr>
          <p:grpSpPr>
            <a:xfrm>
              <a:off x="-378587" y="-371073"/>
              <a:ext cx="7930662" cy="8096324"/>
              <a:chOff x="-378587" y="-371073"/>
              <a:chExt cx="7930662" cy="8096324"/>
            </a:xfrm>
          </p:grpSpPr>
          <p:sp>
            <p:nvSpPr>
              <p:cNvPr id="11" name="Rectangle: Rounded Corners 1"/>
              <p:cNvSpPr/>
              <p:nvPr/>
            </p:nvSpPr>
            <p:spPr>
              <a:xfrm>
                <a:off x="1144627" y="-371073"/>
                <a:ext cx="4584813" cy="142139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400" b="1" dirty="0">
                    <a:solidFill>
                      <a:srgbClr val="000000"/>
                    </a:solidFill>
                    <a:latin typeface="Verdana" panose="020B0604030504040204" pitchFamily="34" charset="0"/>
                    <a:ea typeface="Calibri" panose="020F0502020204030204" pitchFamily="34" charset="0"/>
                    <a:cs typeface="Times New Roman" panose="02020603050405020304" pitchFamily="18" charset="0"/>
                  </a:rPr>
                  <a:t>Situation: </a:t>
                </a:r>
                <a:r>
                  <a:rPr lang="en-GB"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At school, teacher asked me a question I did not know the answer to </a:t>
                </a:r>
                <a:endParaRPr lang="en-GB" sz="1100" dirty="0">
                  <a:ea typeface="Calibri" panose="020F0502020204030204" pitchFamily="34" charset="0"/>
                  <a:cs typeface="Times New Roman" panose="02020603050405020304" pitchFamily="18" charset="0"/>
                </a:endParaRPr>
              </a:p>
            </p:txBody>
          </p:sp>
          <p:sp>
            <p:nvSpPr>
              <p:cNvPr id="12" name="Flowchart: Connector 11"/>
              <p:cNvSpPr/>
              <p:nvPr/>
            </p:nvSpPr>
            <p:spPr>
              <a:xfrm>
                <a:off x="2017718" y="1208559"/>
                <a:ext cx="2900238" cy="2381410"/>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tx1"/>
                    </a:solidFill>
                    <a:latin typeface="Verdana"/>
                    <a:ea typeface="Calibri" panose="020F0502020204030204" pitchFamily="34" charset="0"/>
                    <a:cs typeface="Times New Roman"/>
                  </a:rPr>
                  <a:t>Thoughts</a:t>
                </a:r>
                <a:endParaRPr lang="en-GB" sz="1100" b="1" dirty="0">
                  <a:solidFill>
                    <a:schemeClr val="tx1"/>
                  </a:solidFill>
                  <a:latin typeface="Calibri" panose="020F0502020204030204"/>
                  <a:ea typeface="Calibri" panose="020F0502020204030204" pitchFamily="34" charset="0"/>
                  <a:cs typeface="Times New Roman" panose="02020603050405020304" pitchFamily="18" charset="0"/>
                </a:endParaRPr>
              </a:p>
              <a:p>
                <a:pPr algn="ctr">
                  <a:lnSpc>
                    <a:spcPct val="107000"/>
                  </a:lnSpc>
                  <a:spcAft>
                    <a:spcPts val="800"/>
                  </a:spcAft>
                </a:pPr>
                <a:r>
                  <a:rPr lang="en-GB" sz="1200" dirty="0">
                    <a:solidFill>
                      <a:schemeClr val="tx1"/>
                    </a:solidFill>
                    <a:latin typeface="Verdana"/>
                    <a:cs typeface="Times New Roman"/>
                  </a:rPr>
                  <a:t>I might get the answer right</a:t>
                </a:r>
                <a:endParaRPr lang="en-GB" sz="1200" dirty="0">
                  <a:solidFill>
                    <a:schemeClr val="tx1"/>
                  </a:solidFill>
                  <a:latin typeface="Calibri" panose="020F0502020204030204"/>
                  <a:cs typeface="Calibri" panose="020F0502020204030204"/>
                </a:endParaRPr>
              </a:p>
              <a:p>
                <a:pPr algn="ctr">
                  <a:lnSpc>
                    <a:spcPct val="107000"/>
                  </a:lnSpc>
                  <a:spcAft>
                    <a:spcPts val="800"/>
                  </a:spcAft>
                </a:pPr>
                <a:r>
                  <a:rPr lang="en-GB" sz="1200" dirty="0">
                    <a:solidFill>
                      <a:schemeClr val="tx1"/>
                    </a:solidFill>
                    <a:latin typeface="Verdana"/>
                    <a:ea typeface="Verdana"/>
                    <a:cs typeface="Times New Roman"/>
                  </a:rPr>
                  <a:t>I </a:t>
                </a:r>
                <a:r>
                  <a:rPr lang="en-GB" sz="1200" u="sng" dirty="0">
                    <a:solidFill>
                      <a:schemeClr val="tx1"/>
                    </a:solidFill>
                    <a:latin typeface="Verdana"/>
                    <a:ea typeface="Verdana"/>
                    <a:cs typeface="Times New Roman"/>
                  </a:rPr>
                  <a:t>can</a:t>
                </a:r>
                <a:r>
                  <a:rPr lang="en-GB" sz="1200" dirty="0">
                    <a:solidFill>
                      <a:schemeClr val="tx1"/>
                    </a:solidFill>
                    <a:latin typeface="Verdana"/>
                    <a:ea typeface="Verdana"/>
                    <a:cs typeface="Times New Roman"/>
                  </a:rPr>
                  <a:t> do it</a:t>
                </a:r>
              </a:p>
              <a:p>
                <a:pPr algn="ctr">
                  <a:lnSpc>
                    <a:spcPct val="107000"/>
                  </a:lnSpc>
                  <a:spcAft>
                    <a:spcPts val="800"/>
                  </a:spcAft>
                </a:pPr>
                <a:r>
                  <a:rPr lang="en-GB" sz="1200" dirty="0">
                    <a:solidFill>
                      <a:schemeClr val="tx1"/>
                    </a:solidFill>
                    <a:latin typeface="Verdana"/>
                    <a:ea typeface="Verdana"/>
                    <a:cs typeface="Times New Roman"/>
                  </a:rPr>
                  <a:t>My friends are supportive and won’t laugh at me</a:t>
                </a:r>
              </a:p>
            </p:txBody>
          </p:sp>
          <p:sp>
            <p:nvSpPr>
              <p:cNvPr id="13" name="Flowchart: Connector 12"/>
              <p:cNvSpPr/>
              <p:nvPr/>
            </p:nvSpPr>
            <p:spPr>
              <a:xfrm>
                <a:off x="4815909" y="3512744"/>
                <a:ext cx="2736166" cy="2173460"/>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tx1"/>
                    </a:solidFill>
                    <a:latin typeface="Verdana" panose="020B0604030504040204" pitchFamily="34" charset="0"/>
                    <a:ea typeface="Calibri" panose="020F0502020204030204" pitchFamily="34" charset="0"/>
                    <a:cs typeface="Times New Roman" panose="02020603050405020304" pitchFamily="18" charset="0"/>
                  </a:rPr>
                  <a:t>Emotions</a:t>
                </a:r>
                <a:endParaRPr lang="en-GB" sz="1100" b="1" dirty="0">
                  <a:solidFill>
                    <a:schemeClr val="tx1"/>
                  </a:solidFill>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Nervous</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Embarrassed </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Worried</a:t>
                </a:r>
                <a:endParaRPr lang="en-GB" sz="1100" dirty="0">
                  <a:solidFill>
                    <a:schemeClr val="tx1"/>
                  </a:solidFill>
                  <a:ea typeface="Calibri" panose="020F0502020204030204" pitchFamily="34" charset="0"/>
                  <a:cs typeface="Times New Roman" panose="02020603050405020304" pitchFamily="18" charset="0"/>
                </a:endParaRPr>
              </a:p>
            </p:txBody>
          </p:sp>
          <p:sp>
            <p:nvSpPr>
              <p:cNvPr id="14" name="Flowchart: Connector 13"/>
              <p:cNvSpPr/>
              <p:nvPr/>
            </p:nvSpPr>
            <p:spPr>
              <a:xfrm>
                <a:off x="2138573" y="5551791"/>
                <a:ext cx="2736166" cy="2173460"/>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tx1"/>
                    </a:solidFill>
                    <a:latin typeface="Verdana" panose="020B0604030504040204" pitchFamily="34" charset="0"/>
                    <a:ea typeface="Calibri" panose="020F0502020204030204" pitchFamily="34" charset="0"/>
                    <a:cs typeface="Times New Roman" panose="02020603050405020304" pitchFamily="18" charset="0"/>
                  </a:rPr>
                  <a:t>Physical symptoms</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Sweaty</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Shaky </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Feel sick</a:t>
                </a:r>
                <a:endParaRPr lang="en-GB" sz="1100" dirty="0">
                  <a:solidFill>
                    <a:schemeClr val="tx1"/>
                  </a:solidFill>
                  <a:ea typeface="Calibri" panose="020F0502020204030204" pitchFamily="34" charset="0"/>
                  <a:cs typeface="Times New Roman" panose="02020603050405020304" pitchFamily="18" charset="0"/>
                </a:endParaRPr>
              </a:p>
            </p:txBody>
          </p:sp>
          <p:sp>
            <p:nvSpPr>
              <p:cNvPr id="15" name="Flowchart: Connector 14"/>
              <p:cNvSpPr/>
              <p:nvPr/>
            </p:nvSpPr>
            <p:spPr>
              <a:xfrm>
                <a:off x="-378587" y="3512744"/>
                <a:ext cx="2736166" cy="2173460"/>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tx1"/>
                    </a:solidFill>
                    <a:latin typeface="Verdana" panose="020B0604030504040204" pitchFamily="34" charset="0"/>
                    <a:ea typeface="Calibri" panose="020F0502020204030204" pitchFamily="34" charset="0"/>
                    <a:cs typeface="Times New Roman" panose="02020603050405020304" pitchFamily="18" charset="0"/>
                  </a:rPr>
                  <a:t>Behaviour</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Speak up</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Join in with the lesson</a:t>
                </a:r>
              </a:p>
              <a:p>
                <a:pPr algn="ctr">
                  <a:lnSpc>
                    <a:spcPct val="107000"/>
                  </a:lnSpc>
                  <a:spcAft>
                    <a:spcPts val="800"/>
                  </a:spcAft>
                </a:pPr>
                <a:r>
                  <a:rPr lang="en-GB" sz="1400" dirty="0">
                    <a:solidFill>
                      <a:schemeClr val="tx1"/>
                    </a:solidFill>
                    <a:latin typeface="Verdana" panose="020B0604030504040204" pitchFamily="34" charset="0"/>
                    <a:ea typeface="Calibri" panose="020F0502020204030204" pitchFamily="34" charset="0"/>
                    <a:cs typeface="Times New Roman" panose="02020603050405020304" pitchFamily="18" charset="0"/>
                  </a:rPr>
                  <a:t>Give it a try</a:t>
                </a:r>
                <a:endParaRPr lang="en-GB" sz="1100" dirty="0">
                  <a:solidFill>
                    <a:schemeClr val="tx1"/>
                  </a:solidFill>
                  <a:ea typeface="Calibri" panose="020F0502020204030204" pitchFamily="34" charset="0"/>
                  <a:cs typeface="Times New Roman" panose="02020603050405020304" pitchFamily="18" charset="0"/>
                </a:endParaRPr>
              </a:p>
            </p:txBody>
          </p:sp>
        </p:grpSp>
        <p:grpSp>
          <p:nvGrpSpPr>
            <p:cNvPr id="6" name="Group 5"/>
            <p:cNvGrpSpPr/>
            <p:nvPr/>
          </p:nvGrpSpPr>
          <p:grpSpPr>
            <a:xfrm>
              <a:off x="1237584" y="2718403"/>
              <a:ext cx="4449184" cy="776821"/>
              <a:chOff x="288015" y="-65535"/>
              <a:chExt cx="4449184" cy="776821"/>
            </a:xfrm>
          </p:grpSpPr>
          <p:sp>
            <p:nvSpPr>
              <p:cNvPr id="7" name="Arrow: Up-Down 7"/>
              <p:cNvSpPr/>
              <p:nvPr/>
            </p:nvSpPr>
            <p:spPr>
              <a:xfrm rot="2823361">
                <a:off x="430607" y="-208127"/>
                <a:ext cx="741927" cy="1027112"/>
              </a:xfrm>
              <a:prstGeom prst="up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Arrow: Up-Down 9"/>
              <p:cNvSpPr/>
              <p:nvPr/>
            </p:nvSpPr>
            <p:spPr>
              <a:xfrm rot="7753810">
                <a:off x="3896478" y="-129436"/>
                <a:ext cx="696858" cy="984585"/>
              </a:xfrm>
              <a:prstGeom prst="up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16" name="Arrow: Up-Down 7"/>
          <p:cNvSpPr/>
          <p:nvPr/>
        </p:nvSpPr>
        <p:spPr>
          <a:xfrm rot="2823361">
            <a:off x="7662468" y="4716403"/>
            <a:ext cx="573882" cy="1149882"/>
          </a:xfrm>
          <a:prstGeom prst="up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Arrow: Up-Down 9"/>
          <p:cNvSpPr/>
          <p:nvPr/>
        </p:nvSpPr>
        <p:spPr>
          <a:xfrm rot="7753810">
            <a:off x="3689313" y="4721149"/>
            <a:ext cx="539022" cy="1102272"/>
          </a:xfrm>
          <a:prstGeom prst="up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Oval 17"/>
          <p:cNvSpPr/>
          <p:nvPr/>
        </p:nvSpPr>
        <p:spPr>
          <a:xfrm>
            <a:off x="4209698" y="1287902"/>
            <a:ext cx="3413051" cy="244548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357017" y="2998390"/>
            <a:ext cx="3413051" cy="244548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9015727" y="270358"/>
            <a:ext cx="2915722" cy="276350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CBT model tells us that in order to break this cycle of anxiety, we need to change our behaviour and/or challenge our thoughts</a:t>
            </a:r>
          </a:p>
        </p:txBody>
      </p:sp>
      <p:sp>
        <p:nvSpPr>
          <p:cNvPr id="21" name="Left-Right Arrow 20"/>
          <p:cNvSpPr/>
          <p:nvPr/>
        </p:nvSpPr>
        <p:spPr>
          <a:xfrm rot="5400000">
            <a:off x="5170763" y="3808155"/>
            <a:ext cx="1700563" cy="585497"/>
          </a:xfrm>
          <a:prstGeom prst="leftRight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eft-Right Arrow 21"/>
          <p:cNvSpPr/>
          <p:nvPr/>
        </p:nvSpPr>
        <p:spPr>
          <a:xfrm rot="10800000">
            <a:off x="4299777" y="3757035"/>
            <a:ext cx="3457360" cy="636247"/>
          </a:xfrm>
          <a:prstGeom prst="leftRight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236306" y="195499"/>
            <a:ext cx="2609636" cy="1077218"/>
          </a:xfrm>
          <a:prstGeom prst="rect">
            <a:avLst/>
          </a:prstGeom>
          <a:noFill/>
        </p:spPr>
        <p:txBody>
          <a:bodyPr wrap="square" rtlCol="0">
            <a:spAutoFit/>
          </a:bodyPr>
          <a:lstStyle/>
          <a:p>
            <a:pPr algn="ctr"/>
            <a:r>
              <a:rPr lang="en-GB" sz="3200" dirty="0"/>
              <a:t>A simple CBT model</a:t>
            </a:r>
          </a:p>
        </p:txBody>
      </p:sp>
    </p:spTree>
    <p:extLst>
      <p:ext uri="{BB962C8B-B14F-4D97-AF65-F5344CB8AC3E}">
        <p14:creationId xmlns:p14="http://schemas.microsoft.com/office/powerpoint/2010/main" val="274867959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TotalTime>
  <Words>1634</Words>
  <Application>Microsoft Office PowerPoint</Application>
  <PresentationFormat>Widescreen</PresentationFormat>
  <Paragraphs>238</Paragraphs>
  <Slides>23</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Century Gothic</vt:lpstr>
      <vt:lpstr>Trebuchet MS</vt:lpstr>
      <vt:lpstr>Verdana</vt:lpstr>
      <vt:lpstr>Wingdings</vt:lpstr>
      <vt:lpstr>Wingdings 3</vt:lpstr>
      <vt:lpstr>Slice</vt:lpstr>
      <vt:lpstr> Introduction to Anxiety  </vt:lpstr>
      <vt:lpstr>Objectives</vt:lpstr>
      <vt:lpstr>What is anxiety?</vt:lpstr>
      <vt:lpstr>Responses to anxiety – Body responses</vt:lpstr>
      <vt:lpstr>Responses to anxiety – other responses</vt:lpstr>
      <vt:lpstr>PowerPoint Presentation</vt:lpstr>
      <vt:lpstr>PowerPoint Presentation</vt:lpstr>
      <vt:lpstr>PowerPoint Presentation</vt:lpstr>
      <vt:lpstr>PowerPoint Presentation</vt:lpstr>
      <vt:lpstr>Thinking differently, doing differently</vt:lpstr>
      <vt:lpstr>Your thoughts are not you</vt:lpstr>
      <vt:lpstr>Worry tree</vt:lpstr>
      <vt:lpstr>Problem solving</vt:lpstr>
      <vt:lpstr>Riding the wave</vt:lpstr>
      <vt:lpstr>Techniques to help with anxiety: Grounding techniques</vt:lpstr>
      <vt:lpstr>Techniques to help with anxiety: Progressive muscle relaxation</vt:lpstr>
      <vt:lpstr>How to support your child with anxiety</vt:lpstr>
      <vt:lpstr>Facilitating conversation between you and your child</vt:lpstr>
      <vt:lpstr>Videos we like</vt:lpstr>
      <vt:lpstr>Apps that can help with anxiety</vt:lpstr>
      <vt:lpstr>Apps that can help with anxiety</vt:lpstr>
      <vt:lpstr>https://www.camhs-resources.co.uk/</vt:lpstr>
      <vt:lpstr>PowerPoint Presentation</vt:lpstr>
    </vt:vector>
  </TitlesOfParts>
  <Company>S&amp;SHIS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Parkes Bethany (RRE) MPFT</dc:creator>
  <cp:lastModifiedBy>Amy Rogers</cp:lastModifiedBy>
  <cp:revision>521</cp:revision>
  <dcterms:created xsi:type="dcterms:W3CDTF">2020-06-15T07:58:37Z</dcterms:created>
  <dcterms:modified xsi:type="dcterms:W3CDTF">2020-11-08T18:49:30Z</dcterms:modified>
</cp:coreProperties>
</file>